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sldIdLst>
    <p:sldId id="261" r:id="rId2"/>
    <p:sldId id="287" r:id="rId3"/>
    <p:sldId id="292" r:id="rId4"/>
    <p:sldId id="290" r:id="rId5"/>
    <p:sldId id="291" r:id="rId6"/>
    <p:sldId id="289" r:id="rId7"/>
    <p:sldId id="293" r:id="rId8"/>
    <p:sldId id="294" r:id="rId9"/>
    <p:sldId id="295" r:id="rId10"/>
    <p:sldId id="296" r:id="rId11"/>
    <p:sldId id="288" r:id="rId12"/>
    <p:sldId id="285" r:id="rId1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8B13"/>
    <a:srgbClr val="8BB6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p:restoredTop sz="94640"/>
  </p:normalViewPr>
  <p:slideViewPr>
    <p:cSldViewPr snapToGrid="0" snapToObjects="1">
      <p:cViewPr varScale="1">
        <p:scale>
          <a:sx n="125" d="100"/>
          <a:sy n="125" d="100"/>
        </p:scale>
        <p:origin x="38" y="5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25E20-27D8-184F-8AD8-4483E64BE7F1}"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42E2E7-ABF9-2F4D-AE95-832089EBB81B}" type="slidenum">
              <a:rPr lang="en-US" smtClean="0"/>
              <a:t>‹#›</a:t>
            </a:fld>
            <a:endParaRPr lang="en-US"/>
          </a:p>
        </p:txBody>
      </p:sp>
    </p:spTree>
    <p:extLst>
      <p:ext uri="{BB962C8B-B14F-4D97-AF65-F5344CB8AC3E}">
        <p14:creationId xmlns:p14="http://schemas.microsoft.com/office/powerpoint/2010/main" val="419955660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2E4F1C-BC00-7043-9ECB-D12C6377D4EA}"/>
              </a:ext>
            </a:extLst>
          </p:cNvPr>
          <p:cNvSpPr/>
          <p:nvPr userDrawn="1"/>
        </p:nvSpPr>
        <p:spPr>
          <a:xfrm>
            <a:off x="-2326" y="4392656"/>
            <a:ext cx="9144000" cy="7847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64A0305-8BED-744C-BFDD-2D70480DB5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5757" y="4401365"/>
            <a:ext cx="2143269" cy="786933"/>
          </a:xfrm>
          <a:prstGeom prst="rect">
            <a:avLst/>
          </a:prstGeom>
        </p:spPr>
      </p:pic>
      <p:pic>
        <p:nvPicPr>
          <p:cNvPr id="7" name="Picture 6">
            <a:extLst>
              <a:ext uri="{FF2B5EF4-FFF2-40B4-BE49-F238E27FC236}">
                <a16:creationId xmlns:a16="http://schemas.microsoft.com/office/drawing/2014/main" id="{6DB45C66-74AB-854B-8AF3-3DE3D43269D5}"/>
              </a:ext>
            </a:extLst>
          </p:cNvPr>
          <p:cNvPicPr>
            <a:picLocks noChangeAspect="1"/>
          </p:cNvPicPr>
          <p:nvPr userDrawn="1"/>
        </p:nvPicPr>
        <p:blipFill rotWithShape="1">
          <a:blip r:embed="rId3" cstate="print">
            <a:alphaModFix amt="10000"/>
            <a:extLst>
              <a:ext uri="{28A0092B-C50C-407E-A947-70E740481C1C}">
                <a14:useLocalDpi xmlns:a14="http://schemas.microsoft.com/office/drawing/2010/main"/>
              </a:ext>
            </a:extLst>
          </a:blip>
          <a:srcRect t="16938" r="13015"/>
          <a:stretch/>
        </p:blipFill>
        <p:spPr>
          <a:xfrm>
            <a:off x="5789571" y="139148"/>
            <a:ext cx="3352103" cy="3945993"/>
          </a:xfrm>
          <a:prstGeom prst="rect">
            <a:avLst/>
          </a:prstGeom>
        </p:spPr>
      </p:pic>
      <p:sp>
        <p:nvSpPr>
          <p:cNvPr id="8" name="Rectangle 7">
            <a:extLst>
              <a:ext uri="{FF2B5EF4-FFF2-40B4-BE49-F238E27FC236}">
                <a16:creationId xmlns:a16="http://schemas.microsoft.com/office/drawing/2014/main" id="{3C927345-92E0-6643-B2EC-98A9107E0FAE}"/>
              </a:ext>
            </a:extLst>
          </p:cNvPr>
          <p:cNvSpPr/>
          <p:nvPr userDrawn="1"/>
        </p:nvSpPr>
        <p:spPr>
          <a:xfrm>
            <a:off x="-1" y="0"/>
            <a:ext cx="9144000" cy="139148"/>
          </a:xfrm>
          <a:prstGeom prst="rect">
            <a:avLst/>
          </a:prstGeom>
          <a:solidFill>
            <a:srgbClr val="C69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696A0DD-882B-3644-9BA2-16B068848C21}"/>
              </a:ext>
            </a:extLst>
          </p:cNvPr>
          <p:cNvCxnSpPr/>
          <p:nvPr userDrawn="1"/>
        </p:nvCxnSpPr>
        <p:spPr>
          <a:xfrm>
            <a:off x="583392" y="2584991"/>
            <a:ext cx="1216958" cy="0"/>
          </a:xfrm>
          <a:prstGeom prst="line">
            <a:avLst/>
          </a:prstGeom>
          <a:ln w="19050">
            <a:solidFill>
              <a:srgbClr val="C6924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8616694A-C243-8F48-B446-BF11A7C4541A}"/>
              </a:ext>
            </a:extLst>
          </p:cNvPr>
          <p:cNvSpPr>
            <a:spLocks noGrp="1"/>
          </p:cNvSpPr>
          <p:nvPr>
            <p:ph type="body" sz="quarter" idx="10" hasCustomPrompt="1"/>
          </p:nvPr>
        </p:nvSpPr>
        <p:spPr>
          <a:xfrm>
            <a:off x="473213" y="456399"/>
            <a:ext cx="4362450" cy="1963737"/>
          </a:xfrm>
        </p:spPr>
        <p:txBody>
          <a:bodyPr anchor="b">
            <a:normAutofit/>
          </a:bodyPr>
          <a:lstStyle>
            <a:lvl1pPr marL="0" indent="0">
              <a:lnSpc>
                <a:spcPts val="7000"/>
              </a:lnSpc>
              <a:spcBef>
                <a:spcPts val="0"/>
              </a:spcBef>
              <a:buNone/>
              <a:defRPr sz="6500" b="0" i="0" spc="300" baseline="0">
                <a:solidFill>
                  <a:schemeClr val="tx1"/>
                </a:solidFill>
                <a:latin typeface="Abolition" pitchFamily="2" charset="0"/>
              </a:defRPr>
            </a:lvl1pPr>
          </a:lstStyle>
          <a:p>
            <a:pPr lvl="0"/>
            <a:r>
              <a:rPr lang="en-US" dirty="0"/>
              <a:t>Title to </a:t>
            </a:r>
            <a:br>
              <a:rPr lang="en-US" dirty="0"/>
            </a:br>
            <a:r>
              <a:rPr lang="en-US" dirty="0"/>
              <a:t>go here</a:t>
            </a:r>
          </a:p>
        </p:txBody>
      </p:sp>
      <p:sp>
        <p:nvSpPr>
          <p:cNvPr id="18" name="Text Placeholder 17">
            <a:extLst>
              <a:ext uri="{FF2B5EF4-FFF2-40B4-BE49-F238E27FC236}">
                <a16:creationId xmlns:a16="http://schemas.microsoft.com/office/drawing/2014/main" id="{EC3529D2-738A-B444-ABB5-B8117680A6E1}"/>
              </a:ext>
            </a:extLst>
          </p:cNvPr>
          <p:cNvSpPr>
            <a:spLocks noGrp="1"/>
          </p:cNvSpPr>
          <p:nvPr>
            <p:ph type="body" sz="quarter" idx="11" hasCustomPrompt="1"/>
          </p:nvPr>
        </p:nvSpPr>
        <p:spPr>
          <a:xfrm>
            <a:off x="473214" y="2904119"/>
            <a:ext cx="4362450" cy="259868"/>
          </a:xfrm>
        </p:spPr>
        <p:txBody>
          <a:bodyPr anchor="ctr"/>
          <a:lstStyle>
            <a:lvl1pPr marL="0" indent="0">
              <a:lnSpc>
                <a:spcPts val="1880"/>
              </a:lnSpc>
              <a:spcBef>
                <a:spcPts val="0"/>
              </a:spcBef>
              <a:buNone/>
              <a:defRPr/>
            </a:lvl1pPr>
          </a:lstStyle>
          <a:p>
            <a:pPr lvl="0"/>
            <a:r>
              <a:rPr lang="en-US" dirty="0"/>
              <a:t>Subtitle / Presenter</a:t>
            </a:r>
          </a:p>
        </p:txBody>
      </p:sp>
    </p:spTree>
    <p:extLst>
      <p:ext uri="{BB962C8B-B14F-4D97-AF65-F5344CB8AC3E}">
        <p14:creationId xmlns:p14="http://schemas.microsoft.com/office/powerpoint/2010/main" val="31455805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D004BC79-4A47-F947-8EF2-485C0AEA7EE3}"/>
              </a:ext>
            </a:extLst>
          </p:cNvPr>
          <p:cNvSpPr>
            <a:spLocks noGrp="1"/>
          </p:cNvSpPr>
          <p:nvPr>
            <p:ph type="body" sz="quarter" idx="13" hasCustomPrompt="1"/>
          </p:nvPr>
        </p:nvSpPr>
        <p:spPr>
          <a:xfrm>
            <a:off x="628650" y="1538096"/>
            <a:ext cx="2081805" cy="246774"/>
          </a:xfrm>
        </p:spPr>
        <p:txBody>
          <a:bodyPr>
            <a:noAutofit/>
          </a:bodyPr>
          <a:lstStyle>
            <a:lvl1pPr marL="0" indent="0" algn="l">
              <a:lnSpc>
                <a:spcPts val="1420"/>
              </a:lnSpc>
              <a:buNone/>
              <a:defRPr sz="1200" b="1" i="0" spc="150" baseline="0">
                <a:solidFill>
                  <a:schemeClr val="accent2"/>
                </a:solidFill>
                <a:latin typeface="Utopia Std Subhead" panose="02040603060506020204" pitchFamily="18" charset="77"/>
              </a:defRPr>
            </a:lvl1pPr>
          </a:lstStyle>
          <a:p>
            <a:pPr lvl="0"/>
            <a:r>
              <a:rPr lang="en-US" dirty="0"/>
              <a:t>SUBHEAD GOES HERE</a:t>
            </a:r>
          </a:p>
        </p:txBody>
      </p:sp>
      <p:sp>
        <p:nvSpPr>
          <p:cNvPr id="14" name="Title Placeholder 1">
            <a:extLst>
              <a:ext uri="{FF2B5EF4-FFF2-40B4-BE49-F238E27FC236}">
                <a16:creationId xmlns:a16="http://schemas.microsoft.com/office/drawing/2014/main" id="{DDD0F1C2-4261-984A-A5E2-8263822DE478}"/>
              </a:ext>
            </a:extLst>
          </p:cNvPr>
          <p:cNvSpPr>
            <a:spLocks noGrp="1"/>
          </p:cNvSpPr>
          <p:nvPr>
            <p:ph type="title" hasCustomPrompt="1"/>
          </p:nvPr>
        </p:nvSpPr>
        <p:spPr>
          <a:xfrm>
            <a:off x="628650" y="544435"/>
            <a:ext cx="7886700" cy="469175"/>
          </a:xfrm>
          <a:prstGeom prst="rect">
            <a:avLst/>
          </a:prstGeom>
        </p:spPr>
        <p:txBody>
          <a:bodyPr vert="horz" lIns="91440" tIns="45720" rIns="91440" bIns="45720" rtlCol="0" anchor="ctr">
            <a:noAutofit/>
          </a:bodyPr>
          <a:lstStyle>
            <a:lvl1pPr algn="l">
              <a:defRPr/>
            </a:lvl1pPr>
          </a:lstStyle>
          <a:p>
            <a:r>
              <a:rPr lang="en-US" dirty="0"/>
              <a:t>Page Title</a:t>
            </a:r>
          </a:p>
        </p:txBody>
      </p:sp>
      <p:sp>
        <p:nvSpPr>
          <p:cNvPr id="4" name="Text Placeholder 3">
            <a:extLst>
              <a:ext uri="{FF2B5EF4-FFF2-40B4-BE49-F238E27FC236}">
                <a16:creationId xmlns:a16="http://schemas.microsoft.com/office/drawing/2014/main" id="{B2BDBB06-23EC-1249-9E7A-B7F4379BBF55}"/>
              </a:ext>
            </a:extLst>
          </p:cNvPr>
          <p:cNvSpPr>
            <a:spLocks noGrp="1"/>
          </p:cNvSpPr>
          <p:nvPr>
            <p:ph type="body" sz="quarter" idx="16" hasCustomPrompt="1"/>
          </p:nvPr>
        </p:nvSpPr>
        <p:spPr>
          <a:xfrm>
            <a:off x="628650" y="1902618"/>
            <a:ext cx="3429000" cy="2158304"/>
          </a:xfrm>
        </p:spPr>
        <p:txBody>
          <a:bodyPr/>
          <a:lstStyle>
            <a:lvl1pPr>
              <a:lnSpc>
                <a:spcPts val="1640"/>
              </a:lnSpc>
              <a:spcAft>
                <a:spcPts val="300"/>
              </a:spcAft>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Sollicitudin</a:t>
            </a:r>
            <a:r>
              <a:rPr lang="en-US" dirty="0"/>
              <a:t> </a:t>
            </a:r>
            <a:r>
              <a:rPr lang="en-US" dirty="0" err="1"/>
              <a:t>tempor</a:t>
            </a:r>
            <a:r>
              <a:rPr lang="en-US" dirty="0"/>
              <a:t> id </a:t>
            </a:r>
            <a:r>
              <a:rPr lang="en-US" dirty="0" err="1"/>
              <a:t>eu</a:t>
            </a:r>
            <a:r>
              <a:rPr lang="en-US" dirty="0"/>
              <a:t> </a:t>
            </a:r>
            <a:r>
              <a:rPr lang="en-US" dirty="0" err="1"/>
              <a:t>nisl</a:t>
            </a:r>
            <a:r>
              <a:rPr lang="en-US" dirty="0"/>
              <a:t> </a:t>
            </a:r>
            <a:r>
              <a:rPr lang="en-US" dirty="0" err="1"/>
              <a:t>nunc</a:t>
            </a:r>
            <a:r>
              <a:rPr lang="en-US" dirty="0"/>
              <a:t> mi ipsum </a:t>
            </a:r>
            <a:r>
              <a:rPr lang="en-US" dirty="0" err="1"/>
              <a:t>faucibus</a:t>
            </a:r>
            <a:r>
              <a:rPr lang="en-US" dirty="0"/>
              <a:t>. </a:t>
            </a:r>
          </a:p>
          <a:p>
            <a:pPr lvl="4"/>
            <a:endParaRPr lang="en-US" dirty="0"/>
          </a:p>
        </p:txBody>
      </p:sp>
      <p:sp>
        <p:nvSpPr>
          <p:cNvPr id="17" name="Text Placeholder 8">
            <a:extLst>
              <a:ext uri="{FF2B5EF4-FFF2-40B4-BE49-F238E27FC236}">
                <a16:creationId xmlns:a16="http://schemas.microsoft.com/office/drawing/2014/main" id="{1BE8467C-F8A0-0B46-954C-0CCA5AE188E5}"/>
              </a:ext>
            </a:extLst>
          </p:cNvPr>
          <p:cNvSpPr>
            <a:spLocks noGrp="1"/>
          </p:cNvSpPr>
          <p:nvPr>
            <p:ph type="body" sz="quarter" idx="19" hasCustomPrompt="1"/>
          </p:nvPr>
        </p:nvSpPr>
        <p:spPr>
          <a:xfrm>
            <a:off x="5086350" y="1538096"/>
            <a:ext cx="2081805" cy="246774"/>
          </a:xfrm>
        </p:spPr>
        <p:txBody>
          <a:bodyPr>
            <a:noAutofit/>
          </a:bodyPr>
          <a:lstStyle>
            <a:lvl1pPr marL="0" indent="0" algn="l">
              <a:lnSpc>
                <a:spcPts val="1420"/>
              </a:lnSpc>
              <a:buNone/>
              <a:defRPr sz="1200" b="1" i="0" spc="150" baseline="0">
                <a:solidFill>
                  <a:schemeClr val="accent2"/>
                </a:solidFill>
                <a:latin typeface="Utopia Std Subhead" panose="02040603060506020204" pitchFamily="18" charset="77"/>
              </a:defRPr>
            </a:lvl1pPr>
          </a:lstStyle>
          <a:p>
            <a:pPr lvl="0"/>
            <a:r>
              <a:rPr lang="en-US" dirty="0"/>
              <a:t>SUBHEAD GOES HERE</a:t>
            </a:r>
          </a:p>
        </p:txBody>
      </p:sp>
      <p:sp>
        <p:nvSpPr>
          <p:cNvPr id="15" name="Text Placeholder 3">
            <a:extLst>
              <a:ext uri="{FF2B5EF4-FFF2-40B4-BE49-F238E27FC236}">
                <a16:creationId xmlns:a16="http://schemas.microsoft.com/office/drawing/2014/main" id="{B764E411-936F-3044-8265-A066A2B83B67}"/>
              </a:ext>
            </a:extLst>
          </p:cNvPr>
          <p:cNvSpPr>
            <a:spLocks noGrp="1"/>
          </p:cNvSpPr>
          <p:nvPr>
            <p:ph type="body" sz="quarter" idx="20" hasCustomPrompt="1"/>
          </p:nvPr>
        </p:nvSpPr>
        <p:spPr>
          <a:xfrm>
            <a:off x="5086350" y="1902618"/>
            <a:ext cx="3429000" cy="2158304"/>
          </a:xfrm>
        </p:spPr>
        <p:txBody>
          <a:bodyPr/>
          <a:lstStyle>
            <a:lvl1pPr>
              <a:lnSpc>
                <a:spcPts val="1640"/>
              </a:lnSpc>
              <a:spcAft>
                <a:spcPts val="300"/>
              </a:spcAft>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Sollicitudin</a:t>
            </a:r>
            <a:r>
              <a:rPr lang="en-US" dirty="0"/>
              <a:t> </a:t>
            </a:r>
            <a:r>
              <a:rPr lang="en-US" dirty="0" err="1"/>
              <a:t>tempor</a:t>
            </a:r>
            <a:r>
              <a:rPr lang="en-US" dirty="0"/>
              <a:t> id </a:t>
            </a:r>
            <a:r>
              <a:rPr lang="en-US" dirty="0" err="1"/>
              <a:t>eu</a:t>
            </a:r>
            <a:r>
              <a:rPr lang="en-US" dirty="0"/>
              <a:t> </a:t>
            </a:r>
            <a:r>
              <a:rPr lang="en-US" dirty="0" err="1"/>
              <a:t>nisl</a:t>
            </a:r>
            <a:r>
              <a:rPr lang="en-US" dirty="0"/>
              <a:t> </a:t>
            </a:r>
            <a:r>
              <a:rPr lang="en-US" dirty="0" err="1"/>
              <a:t>nunc</a:t>
            </a:r>
            <a:r>
              <a:rPr lang="en-US" dirty="0"/>
              <a:t> mi ipsum </a:t>
            </a:r>
            <a:r>
              <a:rPr lang="en-US" dirty="0" err="1"/>
              <a:t>faucibus</a:t>
            </a:r>
            <a:r>
              <a:rPr lang="en-US" dirty="0"/>
              <a:t>. </a:t>
            </a:r>
          </a:p>
          <a:p>
            <a:pPr lvl="4"/>
            <a:endParaRPr lang="en-US" dirty="0"/>
          </a:p>
        </p:txBody>
      </p:sp>
      <p:cxnSp>
        <p:nvCxnSpPr>
          <p:cNvPr id="19" name="Straight Connector 18">
            <a:extLst>
              <a:ext uri="{FF2B5EF4-FFF2-40B4-BE49-F238E27FC236}">
                <a16:creationId xmlns:a16="http://schemas.microsoft.com/office/drawing/2014/main" id="{7F7C988E-4FD1-F44B-8698-26D540F4924A}"/>
              </a:ext>
            </a:extLst>
          </p:cNvPr>
          <p:cNvCxnSpPr>
            <a:cxnSpLocks/>
          </p:cNvCxnSpPr>
          <p:nvPr userDrawn="1"/>
        </p:nvCxnSpPr>
        <p:spPr>
          <a:xfrm rot="16200000">
            <a:off x="3566161" y="2971685"/>
            <a:ext cx="20116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905959D2-BEEE-8D4C-8216-8C05C61B75DC}"/>
              </a:ext>
            </a:extLst>
          </p:cNvPr>
          <p:cNvSpPr>
            <a:spLocks noGrp="1"/>
          </p:cNvSpPr>
          <p:nvPr>
            <p:ph type="ftr" sz="quarter" idx="21"/>
          </p:nvPr>
        </p:nvSpPr>
        <p:spPr/>
        <p:txBody>
          <a:bodyPr/>
          <a:lstStyle/>
          <a:p>
            <a:r>
              <a:rPr lang="en-US"/>
              <a:t>TEMPLATE (WRITE IN ALL CAPS)</a:t>
            </a:r>
            <a:endParaRPr lang="en-US" dirty="0"/>
          </a:p>
        </p:txBody>
      </p:sp>
      <p:sp>
        <p:nvSpPr>
          <p:cNvPr id="8" name="Slide Number Placeholder 7">
            <a:extLst>
              <a:ext uri="{FF2B5EF4-FFF2-40B4-BE49-F238E27FC236}">
                <a16:creationId xmlns:a16="http://schemas.microsoft.com/office/drawing/2014/main" id="{67AAF54B-C785-4346-9B7B-CA106BFE8CDB}"/>
              </a:ext>
            </a:extLst>
          </p:cNvPr>
          <p:cNvSpPr>
            <a:spLocks noGrp="1"/>
          </p:cNvSpPr>
          <p:nvPr>
            <p:ph type="sldNum" sz="quarter" idx="22"/>
          </p:nvPr>
        </p:nvSpPr>
        <p:spPr/>
        <p:txBody>
          <a:bodyPr/>
          <a:lstStyle/>
          <a:p>
            <a:r>
              <a:rPr lang="en-US"/>
              <a:t>/   </a:t>
            </a:r>
            <a:fld id="{6C7E6F33-74EE-5541-8108-8353B402F8C1}" type="slidenum">
              <a:rPr lang="en-US" smtClean="0"/>
              <a:pPr/>
              <a:t>‹#›</a:t>
            </a:fld>
            <a:endParaRPr lang="en-US" dirty="0"/>
          </a:p>
        </p:txBody>
      </p:sp>
    </p:spTree>
    <p:extLst>
      <p:ext uri="{BB962C8B-B14F-4D97-AF65-F5344CB8AC3E}">
        <p14:creationId xmlns:p14="http://schemas.microsoft.com/office/powerpoint/2010/main" val="990005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D004BC79-4A47-F947-8EF2-485C0AEA7EE3}"/>
              </a:ext>
            </a:extLst>
          </p:cNvPr>
          <p:cNvSpPr>
            <a:spLocks noGrp="1"/>
          </p:cNvSpPr>
          <p:nvPr>
            <p:ph type="body" sz="quarter" idx="13" hasCustomPrompt="1"/>
          </p:nvPr>
        </p:nvSpPr>
        <p:spPr>
          <a:xfrm>
            <a:off x="628650" y="1538096"/>
            <a:ext cx="2081805" cy="246774"/>
          </a:xfrm>
        </p:spPr>
        <p:txBody>
          <a:bodyPr>
            <a:noAutofit/>
          </a:bodyPr>
          <a:lstStyle>
            <a:lvl1pPr marL="0" indent="0" algn="ctr">
              <a:lnSpc>
                <a:spcPts val="1420"/>
              </a:lnSpc>
              <a:buNone/>
              <a:defRPr sz="1200" b="1" i="0" spc="150" baseline="0">
                <a:solidFill>
                  <a:schemeClr val="accent2"/>
                </a:solidFill>
                <a:latin typeface="Utopia Std Subhead" panose="02040603060506020204" pitchFamily="18" charset="77"/>
              </a:defRPr>
            </a:lvl1pPr>
          </a:lstStyle>
          <a:p>
            <a:pPr lvl="0"/>
            <a:r>
              <a:rPr lang="en-US" dirty="0"/>
              <a:t>SUBHEAD GOES HERE</a:t>
            </a:r>
          </a:p>
        </p:txBody>
      </p:sp>
      <p:sp>
        <p:nvSpPr>
          <p:cNvPr id="14" name="Title Placeholder 1">
            <a:extLst>
              <a:ext uri="{FF2B5EF4-FFF2-40B4-BE49-F238E27FC236}">
                <a16:creationId xmlns:a16="http://schemas.microsoft.com/office/drawing/2014/main" id="{DDD0F1C2-4261-984A-A5E2-8263822DE478}"/>
              </a:ext>
            </a:extLst>
          </p:cNvPr>
          <p:cNvSpPr>
            <a:spLocks noGrp="1"/>
          </p:cNvSpPr>
          <p:nvPr>
            <p:ph type="title" hasCustomPrompt="1"/>
          </p:nvPr>
        </p:nvSpPr>
        <p:spPr>
          <a:xfrm>
            <a:off x="628650" y="544435"/>
            <a:ext cx="7886700" cy="469175"/>
          </a:xfrm>
          <a:prstGeom prst="rect">
            <a:avLst/>
          </a:prstGeom>
        </p:spPr>
        <p:txBody>
          <a:bodyPr vert="horz" lIns="91440" tIns="45720" rIns="91440" bIns="45720" rtlCol="0" anchor="ctr">
            <a:noAutofit/>
          </a:bodyPr>
          <a:lstStyle>
            <a:lvl1pPr algn="l">
              <a:defRPr/>
            </a:lvl1pPr>
          </a:lstStyle>
          <a:p>
            <a:r>
              <a:rPr lang="en-US" dirty="0"/>
              <a:t>Page Title</a:t>
            </a:r>
          </a:p>
        </p:txBody>
      </p:sp>
      <p:sp>
        <p:nvSpPr>
          <p:cNvPr id="4" name="Text Placeholder 3">
            <a:extLst>
              <a:ext uri="{FF2B5EF4-FFF2-40B4-BE49-F238E27FC236}">
                <a16:creationId xmlns:a16="http://schemas.microsoft.com/office/drawing/2014/main" id="{B2BDBB06-23EC-1249-9E7A-B7F4379BBF55}"/>
              </a:ext>
            </a:extLst>
          </p:cNvPr>
          <p:cNvSpPr>
            <a:spLocks noGrp="1"/>
          </p:cNvSpPr>
          <p:nvPr>
            <p:ph type="body" sz="quarter" idx="16" hasCustomPrompt="1"/>
          </p:nvPr>
        </p:nvSpPr>
        <p:spPr>
          <a:xfrm>
            <a:off x="628650" y="1902618"/>
            <a:ext cx="2081805" cy="2158304"/>
          </a:xfrm>
        </p:spPr>
        <p:txBody>
          <a:bodyPr/>
          <a:lstStyle>
            <a:lvl1pPr algn="ctr">
              <a:lnSpc>
                <a:spcPts val="1640"/>
              </a:lnSpc>
              <a:spcAft>
                <a:spcPts val="300"/>
              </a:spcAft>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Sollicitudin</a:t>
            </a:r>
            <a:r>
              <a:rPr lang="en-US" dirty="0"/>
              <a:t> </a:t>
            </a:r>
            <a:r>
              <a:rPr lang="en-US" dirty="0" err="1"/>
              <a:t>tempor</a:t>
            </a:r>
            <a:r>
              <a:rPr lang="en-US" dirty="0"/>
              <a:t> id </a:t>
            </a:r>
            <a:r>
              <a:rPr lang="en-US" dirty="0" err="1"/>
              <a:t>eu</a:t>
            </a:r>
            <a:r>
              <a:rPr lang="en-US" dirty="0"/>
              <a:t> </a:t>
            </a:r>
            <a:r>
              <a:rPr lang="en-US" dirty="0" err="1"/>
              <a:t>nisl</a:t>
            </a:r>
            <a:r>
              <a:rPr lang="en-US" dirty="0"/>
              <a:t> </a:t>
            </a:r>
            <a:r>
              <a:rPr lang="en-US" dirty="0" err="1"/>
              <a:t>nunc</a:t>
            </a:r>
            <a:r>
              <a:rPr lang="en-US" dirty="0"/>
              <a:t> mi ipsum </a:t>
            </a:r>
            <a:r>
              <a:rPr lang="en-US" dirty="0" err="1"/>
              <a:t>faucibus</a:t>
            </a:r>
            <a:r>
              <a:rPr lang="en-US" dirty="0"/>
              <a:t>. </a:t>
            </a:r>
          </a:p>
          <a:p>
            <a:pPr lvl="4"/>
            <a:endParaRPr lang="en-US" dirty="0"/>
          </a:p>
        </p:txBody>
      </p:sp>
      <p:sp>
        <p:nvSpPr>
          <p:cNvPr id="11" name="Text Placeholder 3">
            <a:extLst>
              <a:ext uri="{FF2B5EF4-FFF2-40B4-BE49-F238E27FC236}">
                <a16:creationId xmlns:a16="http://schemas.microsoft.com/office/drawing/2014/main" id="{EEBD7929-DCAA-9F42-A87C-7B5A76711BF6}"/>
              </a:ext>
            </a:extLst>
          </p:cNvPr>
          <p:cNvSpPr>
            <a:spLocks noGrp="1"/>
          </p:cNvSpPr>
          <p:nvPr>
            <p:ph type="body" sz="quarter" idx="17" hasCustomPrompt="1"/>
          </p:nvPr>
        </p:nvSpPr>
        <p:spPr>
          <a:xfrm>
            <a:off x="3540278" y="1902618"/>
            <a:ext cx="2081805" cy="2158304"/>
          </a:xfrm>
        </p:spPr>
        <p:txBody>
          <a:bodyPr/>
          <a:lstStyle>
            <a:lvl1pPr algn="ctr">
              <a:lnSpc>
                <a:spcPts val="1640"/>
              </a:lnSpc>
              <a:spcAft>
                <a:spcPts val="300"/>
              </a:spcAft>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Sollicitudin</a:t>
            </a:r>
            <a:r>
              <a:rPr lang="en-US" dirty="0"/>
              <a:t> </a:t>
            </a:r>
            <a:r>
              <a:rPr lang="en-US" dirty="0" err="1"/>
              <a:t>tempor</a:t>
            </a:r>
            <a:r>
              <a:rPr lang="en-US" dirty="0"/>
              <a:t> id </a:t>
            </a:r>
            <a:r>
              <a:rPr lang="en-US" dirty="0" err="1"/>
              <a:t>eu</a:t>
            </a:r>
            <a:r>
              <a:rPr lang="en-US" dirty="0"/>
              <a:t> </a:t>
            </a:r>
            <a:r>
              <a:rPr lang="en-US" dirty="0" err="1"/>
              <a:t>nisl</a:t>
            </a:r>
            <a:r>
              <a:rPr lang="en-US" dirty="0"/>
              <a:t> </a:t>
            </a:r>
            <a:r>
              <a:rPr lang="en-US" dirty="0" err="1"/>
              <a:t>nunc</a:t>
            </a:r>
            <a:r>
              <a:rPr lang="en-US" dirty="0"/>
              <a:t> mi ipsum </a:t>
            </a:r>
            <a:r>
              <a:rPr lang="en-US" dirty="0" err="1"/>
              <a:t>faucibus</a:t>
            </a:r>
            <a:r>
              <a:rPr lang="en-US" dirty="0"/>
              <a:t>. </a:t>
            </a:r>
          </a:p>
          <a:p>
            <a:pPr lvl="4"/>
            <a:endParaRPr lang="en-US" dirty="0"/>
          </a:p>
        </p:txBody>
      </p:sp>
      <p:sp>
        <p:nvSpPr>
          <p:cNvPr id="13" name="Text Placeholder 3">
            <a:extLst>
              <a:ext uri="{FF2B5EF4-FFF2-40B4-BE49-F238E27FC236}">
                <a16:creationId xmlns:a16="http://schemas.microsoft.com/office/drawing/2014/main" id="{1684F489-4B0E-7447-8E87-1F18960C53D0}"/>
              </a:ext>
            </a:extLst>
          </p:cNvPr>
          <p:cNvSpPr>
            <a:spLocks noGrp="1"/>
          </p:cNvSpPr>
          <p:nvPr>
            <p:ph type="body" sz="quarter" idx="18" hasCustomPrompt="1"/>
          </p:nvPr>
        </p:nvSpPr>
        <p:spPr>
          <a:xfrm>
            <a:off x="6456575" y="1902618"/>
            <a:ext cx="2081805" cy="2158304"/>
          </a:xfrm>
        </p:spPr>
        <p:txBody>
          <a:bodyPr/>
          <a:lstStyle>
            <a:lvl1pPr algn="ctr">
              <a:lnSpc>
                <a:spcPts val="1640"/>
              </a:lnSpc>
              <a:spcAft>
                <a:spcPts val="300"/>
              </a:spcAft>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Sollicitudin</a:t>
            </a:r>
            <a:r>
              <a:rPr lang="en-US" dirty="0"/>
              <a:t> </a:t>
            </a:r>
            <a:r>
              <a:rPr lang="en-US" dirty="0" err="1"/>
              <a:t>tempor</a:t>
            </a:r>
            <a:r>
              <a:rPr lang="en-US" dirty="0"/>
              <a:t> id </a:t>
            </a:r>
            <a:r>
              <a:rPr lang="en-US" dirty="0" err="1"/>
              <a:t>eu</a:t>
            </a:r>
            <a:r>
              <a:rPr lang="en-US" dirty="0"/>
              <a:t> </a:t>
            </a:r>
            <a:r>
              <a:rPr lang="en-US" dirty="0" err="1"/>
              <a:t>nisl</a:t>
            </a:r>
            <a:r>
              <a:rPr lang="en-US" dirty="0"/>
              <a:t> </a:t>
            </a:r>
            <a:r>
              <a:rPr lang="en-US" dirty="0" err="1"/>
              <a:t>nunc</a:t>
            </a:r>
            <a:r>
              <a:rPr lang="en-US" dirty="0"/>
              <a:t> mi ipsum </a:t>
            </a:r>
            <a:r>
              <a:rPr lang="en-US" dirty="0" err="1"/>
              <a:t>faucibus</a:t>
            </a:r>
            <a:r>
              <a:rPr lang="en-US" dirty="0"/>
              <a:t>. </a:t>
            </a:r>
          </a:p>
          <a:p>
            <a:pPr lvl="4"/>
            <a:endParaRPr lang="en-US" dirty="0"/>
          </a:p>
        </p:txBody>
      </p:sp>
      <p:sp>
        <p:nvSpPr>
          <p:cNvPr id="17" name="Text Placeholder 8">
            <a:extLst>
              <a:ext uri="{FF2B5EF4-FFF2-40B4-BE49-F238E27FC236}">
                <a16:creationId xmlns:a16="http://schemas.microsoft.com/office/drawing/2014/main" id="{1BE8467C-F8A0-0B46-954C-0CCA5AE188E5}"/>
              </a:ext>
            </a:extLst>
          </p:cNvPr>
          <p:cNvSpPr>
            <a:spLocks noGrp="1"/>
          </p:cNvSpPr>
          <p:nvPr>
            <p:ph type="body" sz="quarter" idx="19" hasCustomPrompt="1"/>
          </p:nvPr>
        </p:nvSpPr>
        <p:spPr>
          <a:xfrm>
            <a:off x="3531097" y="1538096"/>
            <a:ext cx="2081805" cy="246774"/>
          </a:xfrm>
        </p:spPr>
        <p:txBody>
          <a:bodyPr>
            <a:noAutofit/>
          </a:bodyPr>
          <a:lstStyle>
            <a:lvl1pPr marL="0" indent="0" algn="ctr">
              <a:lnSpc>
                <a:spcPts val="1420"/>
              </a:lnSpc>
              <a:buNone/>
              <a:defRPr sz="1200" b="1" i="0" spc="150" baseline="0">
                <a:solidFill>
                  <a:schemeClr val="accent2"/>
                </a:solidFill>
                <a:latin typeface="Utopia Std Subhead" panose="02040603060506020204" pitchFamily="18" charset="77"/>
              </a:defRPr>
            </a:lvl1pPr>
          </a:lstStyle>
          <a:p>
            <a:pPr lvl="0"/>
            <a:r>
              <a:rPr lang="en-US" dirty="0"/>
              <a:t>SUBHEAD GOES HERE</a:t>
            </a:r>
          </a:p>
        </p:txBody>
      </p:sp>
      <p:sp>
        <p:nvSpPr>
          <p:cNvPr id="18" name="Text Placeholder 8">
            <a:extLst>
              <a:ext uri="{FF2B5EF4-FFF2-40B4-BE49-F238E27FC236}">
                <a16:creationId xmlns:a16="http://schemas.microsoft.com/office/drawing/2014/main" id="{3DA5635F-177B-8C4B-A3DC-69876D820030}"/>
              </a:ext>
            </a:extLst>
          </p:cNvPr>
          <p:cNvSpPr>
            <a:spLocks noGrp="1"/>
          </p:cNvSpPr>
          <p:nvPr>
            <p:ph type="body" sz="quarter" idx="20" hasCustomPrompt="1"/>
          </p:nvPr>
        </p:nvSpPr>
        <p:spPr>
          <a:xfrm>
            <a:off x="6433544" y="1538096"/>
            <a:ext cx="2081805" cy="246774"/>
          </a:xfrm>
        </p:spPr>
        <p:txBody>
          <a:bodyPr>
            <a:noAutofit/>
          </a:bodyPr>
          <a:lstStyle>
            <a:lvl1pPr marL="0" indent="0" algn="ctr">
              <a:lnSpc>
                <a:spcPts val="1420"/>
              </a:lnSpc>
              <a:buNone/>
              <a:defRPr sz="1200" b="1" i="0" spc="150" baseline="0">
                <a:solidFill>
                  <a:schemeClr val="accent2"/>
                </a:solidFill>
                <a:latin typeface="Utopia Std Subhead" panose="02040603060506020204" pitchFamily="18" charset="77"/>
              </a:defRPr>
            </a:lvl1pPr>
          </a:lstStyle>
          <a:p>
            <a:pPr lvl="0"/>
            <a:r>
              <a:rPr lang="en-US" dirty="0"/>
              <a:t>SUBHEAD GOES HERE</a:t>
            </a:r>
          </a:p>
        </p:txBody>
      </p:sp>
      <p:cxnSp>
        <p:nvCxnSpPr>
          <p:cNvPr id="19" name="Straight Connector 18">
            <a:extLst>
              <a:ext uri="{FF2B5EF4-FFF2-40B4-BE49-F238E27FC236}">
                <a16:creationId xmlns:a16="http://schemas.microsoft.com/office/drawing/2014/main" id="{67428C66-1F80-4C4D-BCD2-480123DFFAFE}"/>
              </a:ext>
            </a:extLst>
          </p:cNvPr>
          <p:cNvCxnSpPr>
            <a:cxnSpLocks/>
          </p:cNvCxnSpPr>
          <p:nvPr userDrawn="1"/>
        </p:nvCxnSpPr>
        <p:spPr>
          <a:xfrm rot="16200000">
            <a:off x="2108835" y="2981210"/>
            <a:ext cx="20116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C5691CA-25BF-4244-8679-B624DA433733}"/>
              </a:ext>
            </a:extLst>
          </p:cNvPr>
          <p:cNvCxnSpPr>
            <a:cxnSpLocks/>
          </p:cNvCxnSpPr>
          <p:nvPr userDrawn="1"/>
        </p:nvCxnSpPr>
        <p:spPr>
          <a:xfrm rot="16200000">
            <a:off x="5023485" y="2981210"/>
            <a:ext cx="20116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9763FDE-A720-A74F-88A3-418704C0C76E}"/>
              </a:ext>
            </a:extLst>
          </p:cNvPr>
          <p:cNvSpPr>
            <a:spLocks noGrp="1"/>
          </p:cNvSpPr>
          <p:nvPr>
            <p:ph type="ftr" sz="quarter" idx="21"/>
          </p:nvPr>
        </p:nvSpPr>
        <p:spPr/>
        <p:txBody>
          <a:bodyPr/>
          <a:lstStyle/>
          <a:p>
            <a:r>
              <a:rPr lang="en-US"/>
              <a:t>TEMPLATE (WRITE IN ALL CAPS)</a:t>
            </a:r>
            <a:endParaRPr lang="en-US" dirty="0"/>
          </a:p>
        </p:txBody>
      </p:sp>
      <p:sp>
        <p:nvSpPr>
          <p:cNvPr id="6" name="Slide Number Placeholder 5">
            <a:extLst>
              <a:ext uri="{FF2B5EF4-FFF2-40B4-BE49-F238E27FC236}">
                <a16:creationId xmlns:a16="http://schemas.microsoft.com/office/drawing/2014/main" id="{6018CB42-5BE5-6847-AFF9-834D3CA91620}"/>
              </a:ext>
            </a:extLst>
          </p:cNvPr>
          <p:cNvSpPr>
            <a:spLocks noGrp="1"/>
          </p:cNvSpPr>
          <p:nvPr>
            <p:ph type="sldNum" sz="quarter" idx="22"/>
          </p:nvPr>
        </p:nvSpPr>
        <p:spPr/>
        <p:txBody>
          <a:bodyPr/>
          <a:lstStyle/>
          <a:p>
            <a:r>
              <a:rPr lang="en-US"/>
              <a:t>/   </a:t>
            </a:r>
            <a:fld id="{6C7E6F33-74EE-5541-8108-8353B402F8C1}" type="slidenum">
              <a:rPr lang="en-US" smtClean="0"/>
              <a:pPr/>
              <a:t>‹#›</a:t>
            </a:fld>
            <a:endParaRPr lang="en-US" dirty="0"/>
          </a:p>
        </p:txBody>
      </p:sp>
    </p:spTree>
    <p:extLst>
      <p:ext uri="{BB962C8B-B14F-4D97-AF65-F5344CB8AC3E}">
        <p14:creationId xmlns:p14="http://schemas.microsoft.com/office/powerpoint/2010/main" val="287431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Custom Sideba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EA9E52-51FA-9F4C-9DB4-48F3FAA96946}"/>
              </a:ext>
            </a:extLst>
          </p:cNvPr>
          <p:cNvSpPr/>
          <p:nvPr userDrawn="1"/>
        </p:nvSpPr>
        <p:spPr>
          <a:xfrm>
            <a:off x="-1" y="0"/>
            <a:ext cx="9144000" cy="139148"/>
          </a:xfrm>
          <a:prstGeom prst="rect">
            <a:avLst/>
          </a:prstGeom>
          <a:solidFill>
            <a:srgbClr val="C69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0E50C8D-7C8F-F44C-9245-C8E54948B279}"/>
              </a:ext>
            </a:extLst>
          </p:cNvPr>
          <p:cNvSpPr/>
          <p:nvPr userDrawn="1"/>
        </p:nvSpPr>
        <p:spPr>
          <a:xfrm>
            <a:off x="5895975" y="139148"/>
            <a:ext cx="3248023" cy="43644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0157B452-A578-2C41-8127-5539B4BB1154}"/>
              </a:ext>
            </a:extLst>
          </p:cNvPr>
          <p:cNvSpPr>
            <a:spLocks noGrp="1"/>
          </p:cNvSpPr>
          <p:nvPr>
            <p:ph type="title" hasCustomPrompt="1"/>
          </p:nvPr>
        </p:nvSpPr>
        <p:spPr>
          <a:xfrm>
            <a:off x="628650" y="544435"/>
            <a:ext cx="4191209" cy="469175"/>
          </a:xfrm>
          <a:prstGeom prst="rect">
            <a:avLst/>
          </a:prstGeom>
        </p:spPr>
        <p:txBody>
          <a:bodyPr vert="horz" lIns="91440" tIns="45720" rIns="91440" bIns="45720" rtlCol="0" anchor="ctr">
            <a:noAutofit/>
          </a:bodyPr>
          <a:lstStyle>
            <a:lvl1pPr algn="l">
              <a:defRPr/>
            </a:lvl1pPr>
          </a:lstStyle>
          <a:p>
            <a:r>
              <a:rPr lang="en-US" dirty="0"/>
              <a:t>Page Title</a:t>
            </a:r>
          </a:p>
        </p:txBody>
      </p:sp>
      <p:sp>
        <p:nvSpPr>
          <p:cNvPr id="12" name="Text Placeholder 11">
            <a:extLst>
              <a:ext uri="{FF2B5EF4-FFF2-40B4-BE49-F238E27FC236}">
                <a16:creationId xmlns:a16="http://schemas.microsoft.com/office/drawing/2014/main" id="{839D716E-1CF3-9042-9DD1-4AAD039355C2}"/>
              </a:ext>
            </a:extLst>
          </p:cNvPr>
          <p:cNvSpPr>
            <a:spLocks noGrp="1"/>
          </p:cNvSpPr>
          <p:nvPr>
            <p:ph type="body" sz="quarter" idx="14" hasCustomPrompt="1"/>
          </p:nvPr>
        </p:nvSpPr>
        <p:spPr>
          <a:xfrm>
            <a:off x="628650" y="1817297"/>
            <a:ext cx="4191000" cy="2686327"/>
          </a:xfrm>
        </p:spPr>
        <p:txBody>
          <a:bodyPr/>
          <a:lstStyle>
            <a:lvl1pPr marL="0" marR="0" indent="0" algn="l" defTabSz="685800" rtl="0" eaLnBrk="1" fontAlgn="auto" latinLnBrk="0" hangingPunct="1">
              <a:lnSpc>
                <a:spcPts val="1680"/>
              </a:lnSpc>
              <a:spcBef>
                <a:spcPts val="750"/>
              </a:spcBef>
              <a:spcAft>
                <a:spcPts val="600"/>
              </a:spcAft>
              <a:buClrTx/>
              <a:buSzPct val="75000"/>
              <a:buFont typeface="Arial" panose="020B0604020202020204" pitchFamily="34" charset="0"/>
              <a:buNone/>
              <a:tabLst/>
              <a:defRPr/>
            </a:lvl1pPr>
          </a:lstStyle>
          <a:p>
            <a:pPr marL="0" marR="0" lvl="0" indent="0" algn="l" defTabSz="685800" rtl="0" eaLnBrk="1" fontAlgn="auto" latinLnBrk="0" hangingPunct="1">
              <a:lnSpc>
                <a:spcPct val="90000"/>
              </a:lnSpc>
              <a:spcBef>
                <a:spcPts val="750"/>
              </a:spcBef>
              <a:spcAft>
                <a:spcPts val="0"/>
              </a:spcAft>
              <a:buClrTx/>
              <a:buSzPct val="75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Sollicitudin</a:t>
            </a:r>
            <a:r>
              <a:rPr lang="en-US" dirty="0"/>
              <a:t> </a:t>
            </a:r>
            <a:r>
              <a:rPr lang="en-US" dirty="0" err="1"/>
              <a:t>tempor</a:t>
            </a:r>
            <a:r>
              <a:rPr lang="en-US" dirty="0"/>
              <a:t> id </a:t>
            </a:r>
            <a:r>
              <a:rPr lang="en-US" dirty="0" err="1"/>
              <a:t>eu</a:t>
            </a:r>
            <a:r>
              <a:rPr lang="en-US" dirty="0"/>
              <a:t> </a:t>
            </a:r>
            <a:r>
              <a:rPr lang="en-US" dirty="0" err="1"/>
              <a:t>nisl</a:t>
            </a:r>
            <a:r>
              <a:rPr lang="en-US" dirty="0"/>
              <a:t> </a:t>
            </a:r>
            <a:r>
              <a:rPr lang="en-US" dirty="0" err="1"/>
              <a:t>nunc</a:t>
            </a:r>
            <a:r>
              <a:rPr lang="en-US" dirty="0"/>
              <a:t> mi ipsum </a:t>
            </a:r>
            <a:r>
              <a:rPr lang="en-US" dirty="0" err="1"/>
              <a:t>faucibus</a:t>
            </a:r>
            <a:r>
              <a:rPr lang="en-US" dirty="0"/>
              <a:t>. Est sit </a:t>
            </a:r>
            <a:r>
              <a:rPr lang="en-US" dirty="0" err="1"/>
              <a:t>amet</a:t>
            </a:r>
            <a:r>
              <a:rPr lang="en-US" dirty="0"/>
              <a:t> </a:t>
            </a:r>
            <a:r>
              <a:rPr lang="en-US" dirty="0" err="1"/>
              <a:t>facilisis</a:t>
            </a:r>
            <a:r>
              <a:rPr lang="en-US" dirty="0"/>
              <a:t> magna </a:t>
            </a:r>
            <a:r>
              <a:rPr lang="en-US" dirty="0" err="1"/>
              <a:t>etiam</a:t>
            </a:r>
            <a:r>
              <a:rPr lang="en-US" dirty="0"/>
              <a:t> </a:t>
            </a:r>
            <a:r>
              <a:rPr lang="en-US" dirty="0" err="1"/>
              <a:t>tempor</a:t>
            </a:r>
            <a:r>
              <a:rPr lang="en-US" dirty="0"/>
              <a:t> </a:t>
            </a:r>
            <a:r>
              <a:rPr lang="en-US" dirty="0" err="1"/>
              <a:t>orci</a:t>
            </a:r>
            <a:r>
              <a:rPr lang="en-US" dirty="0"/>
              <a:t>. </a:t>
            </a:r>
            <a:r>
              <a:rPr lang="en-US" dirty="0" err="1"/>
              <a:t>Vivamus</a:t>
            </a:r>
            <a:r>
              <a:rPr lang="en-US" dirty="0"/>
              <a:t> </a:t>
            </a:r>
            <a:r>
              <a:rPr lang="en-US" dirty="0" err="1"/>
              <a:t>arcu</a:t>
            </a:r>
            <a:r>
              <a:rPr lang="en-US" dirty="0"/>
              <a:t> </a:t>
            </a:r>
            <a:r>
              <a:rPr lang="en-US" dirty="0" err="1"/>
              <a:t>felis</a:t>
            </a:r>
            <a:r>
              <a:rPr lang="en-US" dirty="0"/>
              <a:t> </a:t>
            </a:r>
            <a:r>
              <a:rPr lang="en-US" dirty="0" err="1"/>
              <a:t>bibendum</a:t>
            </a:r>
            <a:r>
              <a:rPr lang="en-US" dirty="0"/>
              <a:t> </a:t>
            </a:r>
            <a:r>
              <a:rPr lang="en-US" dirty="0" err="1"/>
              <a:t>ut</a:t>
            </a:r>
            <a:r>
              <a:rPr lang="en-US" dirty="0"/>
              <a:t> </a:t>
            </a:r>
            <a:r>
              <a:rPr lang="en-US" dirty="0" err="1"/>
              <a:t>tristique</a:t>
            </a:r>
            <a:r>
              <a:rPr lang="en-US" dirty="0"/>
              <a:t> et </a:t>
            </a:r>
            <a:r>
              <a:rPr lang="en-US" dirty="0" err="1"/>
              <a:t>egestas</a:t>
            </a:r>
            <a:r>
              <a:rPr lang="en-US" dirty="0"/>
              <a:t>. Non </a:t>
            </a:r>
            <a:r>
              <a:rPr lang="en-US" dirty="0" err="1"/>
              <a:t>consectetur</a:t>
            </a:r>
            <a:r>
              <a:rPr lang="en-US" dirty="0"/>
              <a:t>. </a:t>
            </a:r>
          </a:p>
          <a:p>
            <a:pPr lvl="0"/>
            <a:endParaRPr lang="en-US" dirty="0"/>
          </a:p>
        </p:txBody>
      </p:sp>
      <p:sp>
        <p:nvSpPr>
          <p:cNvPr id="15" name="Text Placeholder 8">
            <a:extLst>
              <a:ext uri="{FF2B5EF4-FFF2-40B4-BE49-F238E27FC236}">
                <a16:creationId xmlns:a16="http://schemas.microsoft.com/office/drawing/2014/main" id="{60522682-F92A-144E-938B-45336A63688D}"/>
              </a:ext>
            </a:extLst>
          </p:cNvPr>
          <p:cNvSpPr>
            <a:spLocks noGrp="1"/>
          </p:cNvSpPr>
          <p:nvPr>
            <p:ph type="body" sz="quarter" idx="13" hasCustomPrompt="1"/>
          </p:nvPr>
        </p:nvSpPr>
        <p:spPr>
          <a:xfrm>
            <a:off x="628650" y="1435188"/>
            <a:ext cx="4191000" cy="382110"/>
          </a:xfrm>
        </p:spPr>
        <p:txBody>
          <a:bodyPr>
            <a:normAutofit/>
          </a:bodyPr>
          <a:lstStyle>
            <a:lvl1pPr marL="0" indent="0" algn="l">
              <a:lnSpc>
                <a:spcPts val="2020"/>
              </a:lnSpc>
              <a:buNone/>
              <a:defRPr sz="1600" b="1" i="0" spc="50" baseline="0">
                <a:solidFill>
                  <a:schemeClr val="accent1"/>
                </a:solidFill>
                <a:latin typeface="Utopia Std Semibold" panose="02040503060506020204" pitchFamily="18" charset="77"/>
              </a:defRPr>
            </a:lvl1pPr>
          </a:lstStyle>
          <a:p>
            <a:pPr lvl="0"/>
            <a:r>
              <a:rPr lang="en-US" dirty="0"/>
              <a:t>Subhead Goes here</a:t>
            </a:r>
          </a:p>
        </p:txBody>
      </p:sp>
      <p:sp>
        <p:nvSpPr>
          <p:cNvPr id="4" name="Footer Placeholder 3">
            <a:extLst>
              <a:ext uri="{FF2B5EF4-FFF2-40B4-BE49-F238E27FC236}">
                <a16:creationId xmlns:a16="http://schemas.microsoft.com/office/drawing/2014/main" id="{5C2E424E-5889-7847-838F-5925BED8A912}"/>
              </a:ext>
            </a:extLst>
          </p:cNvPr>
          <p:cNvSpPr>
            <a:spLocks noGrp="1"/>
          </p:cNvSpPr>
          <p:nvPr>
            <p:ph type="ftr" sz="quarter" idx="15"/>
          </p:nvPr>
        </p:nvSpPr>
        <p:spPr/>
        <p:txBody>
          <a:bodyPr/>
          <a:lstStyle/>
          <a:p>
            <a:r>
              <a:rPr lang="en-US"/>
              <a:t>TEMPLATE (WRITE IN ALL CAPS)</a:t>
            </a:r>
            <a:endParaRPr lang="en-US" dirty="0"/>
          </a:p>
        </p:txBody>
      </p:sp>
      <p:sp>
        <p:nvSpPr>
          <p:cNvPr id="5" name="Slide Number Placeholder 4">
            <a:extLst>
              <a:ext uri="{FF2B5EF4-FFF2-40B4-BE49-F238E27FC236}">
                <a16:creationId xmlns:a16="http://schemas.microsoft.com/office/drawing/2014/main" id="{EDC3CA1E-7A7E-DF47-984B-664CF3C08615}"/>
              </a:ext>
            </a:extLst>
          </p:cNvPr>
          <p:cNvSpPr>
            <a:spLocks noGrp="1"/>
          </p:cNvSpPr>
          <p:nvPr>
            <p:ph type="sldNum" sz="quarter" idx="16"/>
          </p:nvPr>
        </p:nvSpPr>
        <p:spPr/>
        <p:txBody>
          <a:bodyPr/>
          <a:lstStyle/>
          <a:p>
            <a:r>
              <a:rPr lang="en-US"/>
              <a:t>/   </a:t>
            </a:r>
            <a:fld id="{6C7E6F33-74EE-5541-8108-8353B402F8C1}" type="slidenum">
              <a:rPr lang="en-US" smtClean="0"/>
              <a:pPr/>
              <a:t>‹#›</a:t>
            </a:fld>
            <a:endParaRPr lang="en-US" dirty="0"/>
          </a:p>
        </p:txBody>
      </p:sp>
    </p:spTree>
    <p:extLst>
      <p:ext uri="{BB962C8B-B14F-4D97-AF65-F5344CB8AC3E}">
        <p14:creationId xmlns:p14="http://schemas.microsoft.com/office/powerpoint/2010/main" val="2546150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V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D299AF-B7C4-AB4D-BC54-733C75A44911}"/>
              </a:ext>
            </a:extLst>
          </p:cNvPr>
          <p:cNvSpPr/>
          <p:nvPr userDrawn="1"/>
        </p:nvSpPr>
        <p:spPr>
          <a:xfrm>
            <a:off x="0" y="116732"/>
            <a:ext cx="3320374" cy="43644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A2F810-22CB-2B43-91C2-51FFAA2392A9}"/>
              </a:ext>
            </a:extLst>
          </p:cNvPr>
          <p:cNvSpPr>
            <a:spLocks noGrp="1"/>
          </p:cNvSpPr>
          <p:nvPr>
            <p:ph type="title" hasCustomPrompt="1"/>
          </p:nvPr>
        </p:nvSpPr>
        <p:spPr>
          <a:xfrm>
            <a:off x="418086" y="682052"/>
            <a:ext cx="2484202" cy="1464518"/>
          </a:xfrm>
        </p:spPr>
        <p:txBody>
          <a:bodyPr anchor="t"/>
          <a:lstStyle>
            <a:lvl1pPr>
              <a:defRPr sz="4400"/>
            </a:lvl1pPr>
          </a:lstStyle>
          <a:p>
            <a:r>
              <a:rPr lang="en-US" dirty="0"/>
              <a:t>Page title</a:t>
            </a:r>
          </a:p>
        </p:txBody>
      </p:sp>
      <p:sp>
        <p:nvSpPr>
          <p:cNvPr id="6" name="Rectangle 5">
            <a:extLst>
              <a:ext uri="{FF2B5EF4-FFF2-40B4-BE49-F238E27FC236}">
                <a16:creationId xmlns:a16="http://schemas.microsoft.com/office/drawing/2014/main" id="{53EA9E52-51FA-9F4C-9DB4-48F3FAA96946}"/>
              </a:ext>
            </a:extLst>
          </p:cNvPr>
          <p:cNvSpPr/>
          <p:nvPr userDrawn="1"/>
        </p:nvSpPr>
        <p:spPr>
          <a:xfrm>
            <a:off x="-1" y="0"/>
            <a:ext cx="9144000" cy="139148"/>
          </a:xfrm>
          <a:prstGeom prst="rect">
            <a:avLst/>
          </a:prstGeom>
          <a:solidFill>
            <a:srgbClr val="C69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0E50C8D-7C8F-F44C-9245-C8E54948B279}"/>
              </a:ext>
            </a:extLst>
          </p:cNvPr>
          <p:cNvSpPr/>
          <p:nvPr userDrawn="1"/>
        </p:nvSpPr>
        <p:spPr>
          <a:xfrm>
            <a:off x="8841441" y="139148"/>
            <a:ext cx="302557" cy="43644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9EB1531-8C6C-9547-9EC3-C6E24B848422}"/>
              </a:ext>
            </a:extLst>
          </p:cNvPr>
          <p:cNvPicPr>
            <a:picLocks noChangeAspect="1"/>
          </p:cNvPicPr>
          <p:nvPr userDrawn="1"/>
        </p:nvPicPr>
        <p:blipFill rotWithShape="1">
          <a:blip r:embed="rId2" cstate="print">
            <a:alphaModFix amt="45000"/>
            <a:extLst>
              <a:ext uri="{28A0092B-C50C-407E-A947-70E740481C1C}">
                <a14:useLocalDpi xmlns:a14="http://schemas.microsoft.com/office/drawing/2010/main"/>
              </a:ext>
            </a:extLst>
          </a:blip>
          <a:srcRect l="45063" t="25956" r="45411" b="58583"/>
          <a:stretch/>
        </p:blipFill>
        <p:spPr>
          <a:xfrm>
            <a:off x="674557" y="1672992"/>
            <a:ext cx="2645817" cy="2808217"/>
          </a:xfrm>
          <a:prstGeom prst="rect">
            <a:avLst/>
          </a:prstGeom>
        </p:spPr>
      </p:pic>
      <p:sp>
        <p:nvSpPr>
          <p:cNvPr id="8" name="Footer Placeholder 7">
            <a:extLst>
              <a:ext uri="{FF2B5EF4-FFF2-40B4-BE49-F238E27FC236}">
                <a16:creationId xmlns:a16="http://schemas.microsoft.com/office/drawing/2014/main" id="{EF4A1A05-EE43-614A-9F7E-27041F9BD6A4}"/>
              </a:ext>
            </a:extLst>
          </p:cNvPr>
          <p:cNvSpPr>
            <a:spLocks noGrp="1"/>
          </p:cNvSpPr>
          <p:nvPr>
            <p:ph type="ftr" sz="quarter" idx="10"/>
          </p:nvPr>
        </p:nvSpPr>
        <p:spPr/>
        <p:txBody>
          <a:bodyPr/>
          <a:lstStyle/>
          <a:p>
            <a:r>
              <a:rPr lang="en-US"/>
              <a:t>TEMPLATE (WRITE IN ALL CAPS)</a:t>
            </a:r>
            <a:endParaRPr lang="en-US" dirty="0"/>
          </a:p>
        </p:txBody>
      </p:sp>
      <p:sp>
        <p:nvSpPr>
          <p:cNvPr id="9" name="Slide Number Placeholder 8">
            <a:extLst>
              <a:ext uri="{FF2B5EF4-FFF2-40B4-BE49-F238E27FC236}">
                <a16:creationId xmlns:a16="http://schemas.microsoft.com/office/drawing/2014/main" id="{327576B9-EA1D-964E-A0C5-373961445914}"/>
              </a:ext>
            </a:extLst>
          </p:cNvPr>
          <p:cNvSpPr>
            <a:spLocks noGrp="1"/>
          </p:cNvSpPr>
          <p:nvPr>
            <p:ph type="sldNum" sz="quarter" idx="11"/>
          </p:nvPr>
        </p:nvSpPr>
        <p:spPr/>
        <p:txBody>
          <a:bodyPr/>
          <a:lstStyle/>
          <a:p>
            <a:r>
              <a:rPr lang="en-US"/>
              <a:t>/   </a:t>
            </a:r>
            <a:fld id="{6C7E6F33-74EE-5541-8108-8353B402F8C1}" type="slidenum">
              <a:rPr lang="en-US" smtClean="0"/>
              <a:pPr/>
              <a:t>‹#›</a:t>
            </a:fld>
            <a:endParaRPr lang="en-US" dirty="0"/>
          </a:p>
        </p:txBody>
      </p:sp>
    </p:spTree>
    <p:extLst>
      <p:ext uri="{BB962C8B-B14F-4D97-AF65-F5344CB8AC3E}">
        <p14:creationId xmlns:p14="http://schemas.microsoft.com/office/powerpoint/2010/main" val="3488500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C6E82-E25B-CE41-A908-43BD2EC2B731}"/>
              </a:ext>
            </a:extLst>
          </p:cNvPr>
          <p:cNvSpPr>
            <a:spLocks noGrp="1"/>
          </p:cNvSpPr>
          <p:nvPr>
            <p:ph type="title" hasCustomPrompt="1"/>
          </p:nvPr>
        </p:nvSpPr>
        <p:spPr>
          <a:xfrm>
            <a:off x="398886" y="537738"/>
            <a:ext cx="4173114" cy="469175"/>
          </a:xfrm>
        </p:spPr>
        <p:txBody>
          <a:bodyPr/>
          <a:lstStyle>
            <a:lvl1pPr algn="l">
              <a:defRPr/>
            </a:lvl1pPr>
          </a:lstStyle>
          <a:p>
            <a:r>
              <a:rPr lang="en-US" dirty="0"/>
              <a:t>Page Title</a:t>
            </a:r>
          </a:p>
        </p:txBody>
      </p:sp>
      <p:sp>
        <p:nvSpPr>
          <p:cNvPr id="7" name="Text Placeholder 6">
            <a:extLst>
              <a:ext uri="{FF2B5EF4-FFF2-40B4-BE49-F238E27FC236}">
                <a16:creationId xmlns:a16="http://schemas.microsoft.com/office/drawing/2014/main" id="{65C5C3F7-814B-F644-B33E-D033B1334A69}"/>
              </a:ext>
            </a:extLst>
          </p:cNvPr>
          <p:cNvSpPr>
            <a:spLocks noGrp="1"/>
          </p:cNvSpPr>
          <p:nvPr>
            <p:ph type="body" sz="quarter" idx="13" hasCustomPrompt="1"/>
          </p:nvPr>
        </p:nvSpPr>
        <p:spPr>
          <a:xfrm>
            <a:off x="2662518" y="537738"/>
            <a:ext cx="6165476" cy="469175"/>
          </a:xfrm>
        </p:spPr>
        <p:txBody>
          <a:bodyPr anchor="ctr"/>
          <a:lstStyle>
            <a:lvl1pPr>
              <a:defRPr spc="50" baseline="0"/>
            </a:lvl1pPr>
          </a:lstStyle>
          <a:p>
            <a:pPr lvl="0"/>
            <a:r>
              <a:rPr lang="en-US" dirty="0"/>
              <a:t>SUBHEAD TO GO HERE</a:t>
            </a:r>
          </a:p>
        </p:txBody>
      </p:sp>
      <p:sp>
        <p:nvSpPr>
          <p:cNvPr id="5" name="Footer Placeholder 4">
            <a:extLst>
              <a:ext uri="{FF2B5EF4-FFF2-40B4-BE49-F238E27FC236}">
                <a16:creationId xmlns:a16="http://schemas.microsoft.com/office/drawing/2014/main" id="{11FE2933-6B02-0144-BF1A-69A51D5C0313}"/>
              </a:ext>
            </a:extLst>
          </p:cNvPr>
          <p:cNvSpPr>
            <a:spLocks noGrp="1"/>
          </p:cNvSpPr>
          <p:nvPr>
            <p:ph type="ftr" sz="quarter" idx="14"/>
          </p:nvPr>
        </p:nvSpPr>
        <p:spPr/>
        <p:txBody>
          <a:bodyPr/>
          <a:lstStyle/>
          <a:p>
            <a:r>
              <a:rPr lang="en-US"/>
              <a:t>TEMPLATE (WRITE IN ALL CAPS)</a:t>
            </a:r>
            <a:endParaRPr lang="en-US" dirty="0"/>
          </a:p>
        </p:txBody>
      </p:sp>
      <p:sp>
        <p:nvSpPr>
          <p:cNvPr id="6" name="Slide Number Placeholder 5">
            <a:extLst>
              <a:ext uri="{FF2B5EF4-FFF2-40B4-BE49-F238E27FC236}">
                <a16:creationId xmlns:a16="http://schemas.microsoft.com/office/drawing/2014/main" id="{A2D18749-87A2-0341-9D35-5E74E8AB75D5}"/>
              </a:ext>
            </a:extLst>
          </p:cNvPr>
          <p:cNvSpPr>
            <a:spLocks noGrp="1"/>
          </p:cNvSpPr>
          <p:nvPr>
            <p:ph type="sldNum" sz="quarter" idx="15"/>
          </p:nvPr>
        </p:nvSpPr>
        <p:spPr/>
        <p:txBody>
          <a:bodyPr/>
          <a:lstStyle/>
          <a:p>
            <a:r>
              <a:rPr lang="en-US"/>
              <a:t>/   </a:t>
            </a:r>
            <a:fld id="{6C7E6F33-74EE-5541-8108-8353B402F8C1}" type="slidenum">
              <a:rPr lang="en-US" smtClean="0"/>
              <a:pPr/>
              <a:t>‹#›</a:t>
            </a:fld>
            <a:endParaRPr lang="en-US" dirty="0"/>
          </a:p>
        </p:txBody>
      </p:sp>
    </p:spTree>
    <p:extLst>
      <p:ext uri="{BB962C8B-B14F-4D97-AF65-F5344CB8AC3E}">
        <p14:creationId xmlns:p14="http://schemas.microsoft.com/office/powerpoint/2010/main" val="753103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Gallery, 6 or Custo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42E8-9C39-454E-ADD6-58C0005063C5}"/>
              </a:ext>
            </a:extLst>
          </p:cNvPr>
          <p:cNvSpPr/>
          <p:nvPr userDrawn="1"/>
        </p:nvSpPr>
        <p:spPr>
          <a:xfrm flipH="1">
            <a:off x="2983149" y="479897"/>
            <a:ext cx="6160850" cy="39494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1" fontAlgn="auto" hangingPunct="1">
              <a:spcBef>
                <a:spcPts val="0"/>
              </a:spcBef>
              <a:spcAft>
                <a:spcPts val="0"/>
              </a:spcAft>
              <a:defRPr/>
            </a:pPr>
            <a:endParaRPr lang="en-US" sz="1351" dirty="0">
              <a:latin typeface="Muli Regular" charset="0"/>
            </a:endParaRPr>
          </a:p>
        </p:txBody>
      </p:sp>
      <p:sp>
        <p:nvSpPr>
          <p:cNvPr id="9" name="Picture Placeholder 6">
            <a:extLst>
              <a:ext uri="{FF2B5EF4-FFF2-40B4-BE49-F238E27FC236}">
                <a16:creationId xmlns:a16="http://schemas.microsoft.com/office/drawing/2014/main" id="{9DB7D153-61A8-B34E-A15C-9B46F446BCA3}"/>
              </a:ext>
            </a:extLst>
          </p:cNvPr>
          <p:cNvSpPr>
            <a:spLocks noGrp="1" noChangeAspect="1"/>
          </p:cNvSpPr>
          <p:nvPr>
            <p:ph type="pic" sz="quarter" idx="19"/>
          </p:nvPr>
        </p:nvSpPr>
        <p:spPr>
          <a:xfrm>
            <a:off x="3519701" y="2474121"/>
            <a:ext cx="1812463" cy="1424603"/>
          </a:xfrm>
          <a:solidFill>
            <a:schemeClr val="bg1">
              <a:lumMod val="85000"/>
            </a:schemeClr>
          </a:solidFill>
          <a:ln>
            <a:noFill/>
          </a:ln>
        </p:spPr>
        <p:txBody>
          <a:bodyPr lIns="270000" tIns="270000" rIns="270000" bIns="270000"/>
          <a:lstStyle>
            <a:lvl1pPr marL="0" indent="0" algn="ctr">
              <a:buNone/>
              <a:defRPr sz="1001" b="1" i="0" cap="none" spc="0" baseline="0">
                <a:solidFill>
                  <a:schemeClr val="tx1"/>
                </a:solidFill>
                <a:latin typeface="Muli" charset="0"/>
                <a:ea typeface="Muli" charset="0"/>
                <a:cs typeface="Muli" charset="0"/>
              </a:defRPr>
            </a:lvl1pPr>
          </a:lstStyle>
          <a:p>
            <a:pPr lvl="0"/>
            <a:r>
              <a:rPr lang="en-US" noProof="0" dirty="0"/>
              <a:t>Drag picture to placeholder or click icon to add</a:t>
            </a:r>
          </a:p>
        </p:txBody>
      </p:sp>
      <p:sp>
        <p:nvSpPr>
          <p:cNvPr id="10" name="Picture Placeholder 6">
            <a:extLst>
              <a:ext uri="{FF2B5EF4-FFF2-40B4-BE49-F238E27FC236}">
                <a16:creationId xmlns:a16="http://schemas.microsoft.com/office/drawing/2014/main" id="{7D336015-19B8-2247-9DF3-762298B05F56}"/>
              </a:ext>
            </a:extLst>
          </p:cNvPr>
          <p:cNvSpPr>
            <a:spLocks noGrp="1" noChangeAspect="1"/>
          </p:cNvSpPr>
          <p:nvPr>
            <p:ph type="pic" sz="quarter" idx="16"/>
          </p:nvPr>
        </p:nvSpPr>
        <p:spPr>
          <a:xfrm>
            <a:off x="3519702" y="969579"/>
            <a:ext cx="1812463" cy="1424603"/>
          </a:xfrm>
          <a:solidFill>
            <a:schemeClr val="bg1">
              <a:lumMod val="85000"/>
            </a:schemeClr>
          </a:solidFill>
          <a:ln>
            <a:noFill/>
          </a:ln>
        </p:spPr>
        <p:txBody>
          <a:bodyPr lIns="270000" tIns="270000" rIns="270000" bIns="270000"/>
          <a:lstStyle>
            <a:lvl1pPr marL="0" indent="0" algn="ctr">
              <a:buNone/>
              <a:defRPr sz="1001" b="1" i="0" cap="none" spc="0" baseline="0">
                <a:solidFill>
                  <a:schemeClr val="tx1"/>
                </a:solidFill>
                <a:latin typeface="Muli" charset="0"/>
                <a:ea typeface="Muli" charset="0"/>
                <a:cs typeface="Muli" charset="0"/>
              </a:defRPr>
            </a:lvl1pPr>
          </a:lstStyle>
          <a:p>
            <a:pPr lvl="0"/>
            <a:r>
              <a:rPr lang="en-US" noProof="0" dirty="0"/>
              <a:t>Drag picture to placeholder or click icon to add</a:t>
            </a:r>
          </a:p>
        </p:txBody>
      </p:sp>
      <p:sp>
        <p:nvSpPr>
          <p:cNvPr id="11" name="Picture Placeholder 6">
            <a:extLst>
              <a:ext uri="{FF2B5EF4-FFF2-40B4-BE49-F238E27FC236}">
                <a16:creationId xmlns:a16="http://schemas.microsoft.com/office/drawing/2014/main" id="{0DE58043-A190-A54E-A57D-DB8D7710CA6E}"/>
              </a:ext>
            </a:extLst>
          </p:cNvPr>
          <p:cNvSpPr>
            <a:spLocks noGrp="1" noChangeAspect="1"/>
          </p:cNvSpPr>
          <p:nvPr>
            <p:ph type="pic" sz="quarter" idx="17"/>
          </p:nvPr>
        </p:nvSpPr>
        <p:spPr>
          <a:xfrm>
            <a:off x="5425619" y="971585"/>
            <a:ext cx="1812463" cy="1424603"/>
          </a:xfrm>
          <a:solidFill>
            <a:schemeClr val="bg1">
              <a:lumMod val="85000"/>
            </a:schemeClr>
          </a:solidFill>
          <a:ln>
            <a:noFill/>
          </a:ln>
        </p:spPr>
        <p:txBody>
          <a:bodyPr lIns="270000" tIns="270000" rIns="270000" bIns="270000"/>
          <a:lstStyle>
            <a:lvl1pPr marL="0" indent="0" algn="ctr">
              <a:buNone/>
              <a:defRPr sz="1001" b="1" i="0" cap="none" spc="0" baseline="0">
                <a:solidFill>
                  <a:schemeClr val="tx1"/>
                </a:solidFill>
                <a:latin typeface="Muli" charset="0"/>
                <a:ea typeface="Muli" charset="0"/>
                <a:cs typeface="Muli" charset="0"/>
              </a:defRPr>
            </a:lvl1pPr>
          </a:lstStyle>
          <a:p>
            <a:pPr lvl="0"/>
            <a:r>
              <a:rPr lang="en-US" noProof="0" dirty="0"/>
              <a:t>Drag picture to placeholder or click icon to add</a:t>
            </a:r>
          </a:p>
        </p:txBody>
      </p:sp>
      <p:sp>
        <p:nvSpPr>
          <p:cNvPr id="12" name="Picture Placeholder 6">
            <a:extLst>
              <a:ext uri="{FF2B5EF4-FFF2-40B4-BE49-F238E27FC236}">
                <a16:creationId xmlns:a16="http://schemas.microsoft.com/office/drawing/2014/main" id="{21A2D792-C3A8-B94C-8D1A-FF993AF9B647}"/>
              </a:ext>
            </a:extLst>
          </p:cNvPr>
          <p:cNvSpPr>
            <a:spLocks noGrp="1" noChangeAspect="1"/>
          </p:cNvSpPr>
          <p:nvPr>
            <p:ph type="pic" sz="quarter" idx="18"/>
          </p:nvPr>
        </p:nvSpPr>
        <p:spPr>
          <a:xfrm>
            <a:off x="7331536" y="969579"/>
            <a:ext cx="1812463" cy="1424603"/>
          </a:xfrm>
          <a:solidFill>
            <a:schemeClr val="bg1">
              <a:lumMod val="85000"/>
            </a:schemeClr>
          </a:solidFill>
          <a:ln>
            <a:noFill/>
          </a:ln>
        </p:spPr>
        <p:txBody>
          <a:bodyPr lIns="270000" tIns="270000" rIns="270000" bIns="270000"/>
          <a:lstStyle>
            <a:lvl1pPr marL="0" indent="0" algn="ctr">
              <a:buNone/>
              <a:defRPr sz="1001" b="1" i="0" cap="none" spc="0" baseline="0">
                <a:solidFill>
                  <a:schemeClr val="tx1"/>
                </a:solidFill>
                <a:latin typeface="Muli" charset="0"/>
                <a:ea typeface="Muli" charset="0"/>
                <a:cs typeface="Muli" charset="0"/>
              </a:defRPr>
            </a:lvl1pPr>
          </a:lstStyle>
          <a:p>
            <a:pPr lvl="0"/>
            <a:r>
              <a:rPr lang="en-US" noProof="0" dirty="0"/>
              <a:t>Drag picture to placeholder or click icon to add</a:t>
            </a:r>
          </a:p>
        </p:txBody>
      </p:sp>
      <p:sp>
        <p:nvSpPr>
          <p:cNvPr id="13" name="Picture Placeholder 6">
            <a:extLst>
              <a:ext uri="{FF2B5EF4-FFF2-40B4-BE49-F238E27FC236}">
                <a16:creationId xmlns:a16="http://schemas.microsoft.com/office/drawing/2014/main" id="{16F74465-B7AF-DC42-B0E0-DAEE3F794FD1}"/>
              </a:ext>
            </a:extLst>
          </p:cNvPr>
          <p:cNvSpPr>
            <a:spLocks noGrp="1" noChangeAspect="1"/>
          </p:cNvSpPr>
          <p:nvPr>
            <p:ph type="pic" sz="quarter" idx="20"/>
          </p:nvPr>
        </p:nvSpPr>
        <p:spPr>
          <a:xfrm>
            <a:off x="5425618" y="2474123"/>
            <a:ext cx="1812463" cy="1424603"/>
          </a:xfrm>
          <a:solidFill>
            <a:schemeClr val="bg1">
              <a:lumMod val="85000"/>
            </a:schemeClr>
          </a:solidFill>
          <a:ln>
            <a:noFill/>
          </a:ln>
        </p:spPr>
        <p:txBody>
          <a:bodyPr lIns="270000" tIns="270000" rIns="270000" bIns="270000"/>
          <a:lstStyle>
            <a:lvl1pPr marL="0" indent="0" algn="ctr">
              <a:buNone/>
              <a:defRPr sz="1001" b="1" i="0" cap="none" spc="0" baseline="0">
                <a:solidFill>
                  <a:schemeClr val="tx1"/>
                </a:solidFill>
                <a:latin typeface="Muli" charset="0"/>
                <a:ea typeface="Muli" charset="0"/>
                <a:cs typeface="Muli" charset="0"/>
              </a:defRPr>
            </a:lvl1pPr>
          </a:lstStyle>
          <a:p>
            <a:pPr lvl="0"/>
            <a:r>
              <a:rPr lang="en-US" noProof="0" dirty="0"/>
              <a:t>Drag picture to placeholder or click icon to add</a:t>
            </a:r>
          </a:p>
        </p:txBody>
      </p:sp>
      <p:sp>
        <p:nvSpPr>
          <p:cNvPr id="14" name="Picture Placeholder 6">
            <a:extLst>
              <a:ext uri="{FF2B5EF4-FFF2-40B4-BE49-F238E27FC236}">
                <a16:creationId xmlns:a16="http://schemas.microsoft.com/office/drawing/2014/main" id="{09C94A2A-6979-4D49-945C-5C430721B087}"/>
              </a:ext>
            </a:extLst>
          </p:cNvPr>
          <p:cNvSpPr>
            <a:spLocks noGrp="1" noChangeAspect="1"/>
          </p:cNvSpPr>
          <p:nvPr>
            <p:ph type="pic" sz="quarter" idx="21"/>
          </p:nvPr>
        </p:nvSpPr>
        <p:spPr>
          <a:xfrm>
            <a:off x="7331535" y="2474122"/>
            <a:ext cx="1812463" cy="1424603"/>
          </a:xfrm>
          <a:solidFill>
            <a:schemeClr val="bg1">
              <a:lumMod val="85000"/>
            </a:schemeClr>
          </a:solidFill>
          <a:ln>
            <a:noFill/>
          </a:ln>
        </p:spPr>
        <p:txBody>
          <a:bodyPr lIns="270000" tIns="270000" rIns="270000" bIns="270000"/>
          <a:lstStyle>
            <a:lvl1pPr marL="0" indent="0" algn="ctr">
              <a:buNone/>
              <a:defRPr sz="1001" b="1" i="0" cap="none" spc="0" baseline="0">
                <a:solidFill>
                  <a:schemeClr val="tx1"/>
                </a:solidFill>
                <a:latin typeface="Muli" charset="0"/>
                <a:ea typeface="Muli" charset="0"/>
                <a:cs typeface="Muli" charset="0"/>
              </a:defRPr>
            </a:lvl1pPr>
          </a:lstStyle>
          <a:p>
            <a:pPr lvl="0"/>
            <a:r>
              <a:rPr lang="en-US" noProof="0" dirty="0"/>
              <a:t>Drag picture to placeholder or click icon to add</a:t>
            </a:r>
          </a:p>
        </p:txBody>
      </p:sp>
      <p:sp>
        <p:nvSpPr>
          <p:cNvPr id="15" name="Title Placeholder 1">
            <a:extLst>
              <a:ext uri="{FF2B5EF4-FFF2-40B4-BE49-F238E27FC236}">
                <a16:creationId xmlns:a16="http://schemas.microsoft.com/office/drawing/2014/main" id="{7C63A3F1-3298-8C4D-984E-C388DD7476D4}"/>
              </a:ext>
            </a:extLst>
          </p:cNvPr>
          <p:cNvSpPr>
            <a:spLocks noGrp="1"/>
          </p:cNvSpPr>
          <p:nvPr>
            <p:ph type="title" hasCustomPrompt="1"/>
          </p:nvPr>
        </p:nvSpPr>
        <p:spPr>
          <a:xfrm>
            <a:off x="301798" y="479897"/>
            <a:ext cx="2331155" cy="1342179"/>
          </a:xfrm>
          <a:prstGeom prst="rect">
            <a:avLst/>
          </a:prstGeom>
        </p:spPr>
        <p:txBody>
          <a:bodyPr vert="horz" lIns="91440" tIns="45720" rIns="91440" bIns="45720" rtlCol="0" anchor="t">
            <a:noAutofit/>
          </a:bodyPr>
          <a:lstStyle>
            <a:lvl1pPr algn="l">
              <a:defRPr/>
            </a:lvl1pPr>
          </a:lstStyle>
          <a:p>
            <a:r>
              <a:rPr lang="en-US" dirty="0"/>
              <a:t>Page Title</a:t>
            </a:r>
          </a:p>
        </p:txBody>
      </p:sp>
      <p:sp>
        <p:nvSpPr>
          <p:cNvPr id="16" name="Text Placeholder 18">
            <a:extLst>
              <a:ext uri="{FF2B5EF4-FFF2-40B4-BE49-F238E27FC236}">
                <a16:creationId xmlns:a16="http://schemas.microsoft.com/office/drawing/2014/main" id="{9B350A66-F079-A443-A6E6-F4E8B55CB8BA}"/>
              </a:ext>
            </a:extLst>
          </p:cNvPr>
          <p:cNvSpPr>
            <a:spLocks noGrp="1"/>
          </p:cNvSpPr>
          <p:nvPr>
            <p:ph type="body" sz="quarter" idx="15" hasCustomPrompt="1"/>
          </p:nvPr>
        </p:nvSpPr>
        <p:spPr>
          <a:xfrm>
            <a:off x="301798" y="1398494"/>
            <a:ext cx="2331155" cy="3069802"/>
          </a:xfrm>
        </p:spPr>
        <p:txBody>
          <a:bodyPr>
            <a:normAutofit/>
          </a:bodyPr>
          <a:lstStyle>
            <a:lvl1pPr marL="285750" indent="-194310" algn="l">
              <a:lnSpc>
                <a:spcPts val="1720"/>
              </a:lnSpc>
              <a:spcAft>
                <a:spcPts val="300"/>
              </a:spcAft>
              <a:buFont typeface="Arial" panose="020B0604020202020204" pitchFamily="34" charset="0"/>
              <a:buChar char="•"/>
              <a:defRPr sz="13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a:p>
            <a:pPr lvl="0"/>
            <a:r>
              <a:rPr lang="en-US" dirty="0" err="1"/>
              <a:t>Sollicitudin</a:t>
            </a:r>
            <a:r>
              <a:rPr lang="en-US" dirty="0"/>
              <a:t> </a:t>
            </a:r>
            <a:r>
              <a:rPr lang="en-US" dirty="0" err="1"/>
              <a:t>tempor</a:t>
            </a:r>
            <a:r>
              <a:rPr lang="en-US" dirty="0"/>
              <a:t> id </a:t>
            </a:r>
            <a:br>
              <a:rPr lang="en-US" dirty="0"/>
            </a:br>
            <a:r>
              <a:rPr lang="en-US" dirty="0" err="1"/>
              <a:t>eu</a:t>
            </a:r>
            <a:r>
              <a:rPr lang="en-US" dirty="0"/>
              <a:t> </a:t>
            </a:r>
            <a:r>
              <a:rPr lang="en-US" dirty="0" err="1"/>
              <a:t>nisl</a:t>
            </a:r>
            <a:r>
              <a:rPr lang="en-US" dirty="0"/>
              <a:t> </a:t>
            </a:r>
            <a:r>
              <a:rPr lang="en-US" dirty="0" err="1"/>
              <a:t>nunc</a:t>
            </a:r>
            <a:r>
              <a:rPr lang="en-US" dirty="0"/>
              <a:t> mi ipsum </a:t>
            </a:r>
            <a:r>
              <a:rPr lang="en-US" dirty="0" err="1"/>
              <a:t>faucibus</a:t>
            </a:r>
            <a:r>
              <a:rPr lang="en-US" dirty="0"/>
              <a:t>.</a:t>
            </a:r>
          </a:p>
        </p:txBody>
      </p:sp>
      <p:sp>
        <p:nvSpPr>
          <p:cNvPr id="4" name="Footer Placeholder 3">
            <a:extLst>
              <a:ext uri="{FF2B5EF4-FFF2-40B4-BE49-F238E27FC236}">
                <a16:creationId xmlns:a16="http://schemas.microsoft.com/office/drawing/2014/main" id="{BD16ABDF-2326-9E45-8E5D-9E5FC6E22C90}"/>
              </a:ext>
            </a:extLst>
          </p:cNvPr>
          <p:cNvSpPr>
            <a:spLocks noGrp="1"/>
          </p:cNvSpPr>
          <p:nvPr>
            <p:ph type="ftr" sz="quarter" idx="22"/>
          </p:nvPr>
        </p:nvSpPr>
        <p:spPr/>
        <p:txBody>
          <a:bodyPr/>
          <a:lstStyle/>
          <a:p>
            <a:r>
              <a:rPr lang="en-US"/>
              <a:t>TEMPLATE (WRITE IN ALL CAPS)</a:t>
            </a:r>
            <a:endParaRPr lang="en-US" dirty="0"/>
          </a:p>
        </p:txBody>
      </p:sp>
      <p:sp>
        <p:nvSpPr>
          <p:cNvPr id="5" name="Slide Number Placeholder 4">
            <a:extLst>
              <a:ext uri="{FF2B5EF4-FFF2-40B4-BE49-F238E27FC236}">
                <a16:creationId xmlns:a16="http://schemas.microsoft.com/office/drawing/2014/main" id="{7C81559F-D07E-9448-A48A-3FAC38248852}"/>
              </a:ext>
            </a:extLst>
          </p:cNvPr>
          <p:cNvSpPr>
            <a:spLocks noGrp="1"/>
          </p:cNvSpPr>
          <p:nvPr>
            <p:ph type="sldNum" sz="quarter" idx="23"/>
          </p:nvPr>
        </p:nvSpPr>
        <p:spPr/>
        <p:txBody>
          <a:bodyPr/>
          <a:lstStyle/>
          <a:p>
            <a:r>
              <a:rPr lang="en-US"/>
              <a:t>/   </a:t>
            </a:r>
            <a:fld id="{6C7E6F33-74EE-5541-8108-8353B402F8C1}" type="slidenum">
              <a:rPr lang="en-US" smtClean="0"/>
              <a:pPr/>
              <a:t>‹#›</a:t>
            </a:fld>
            <a:endParaRPr lang="en-US" dirty="0"/>
          </a:p>
        </p:txBody>
      </p:sp>
    </p:spTree>
    <p:extLst>
      <p:ext uri="{BB962C8B-B14F-4D97-AF65-F5344CB8AC3E}">
        <p14:creationId xmlns:p14="http://schemas.microsoft.com/office/powerpoint/2010/main" val="607916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age Gallery,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8DBE99-52AB-F04F-930B-3FC4609BFACD}"/>
              </a:ext>
            </a:extLst>
          </p:cNvPr>
          <p:cNvSpPr/>
          <p:nvPr userDrawn="1"/>
        </p:nvSpPr>
        <p:spPr>
          <a:xfrm>
            <a:off x="0" y="1"/>
            <a:ext cx="9144000" cy="1142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Placeholder 1">
            <a:extLst>
              <a:ext uri="{FF2B5EF4-FFF2-40B4-BE49-F238E27FC236}">
                <a16:creationId xmlns:a16="http://schemas.microsoft.com/office/drawing/2014/main" id="{20D72D75-4DCD-9A4C-9025-AE57E4130AA2}"/>
              </a:ext>
            </a:extLst>
          </p:cNvPr>
          <p:cNvSpPr>
            <a:spLocks noGrp="1"/>
          </p:cNvSpPr>
          <p:nvPr>
            <p:ph type="title" hasCustomPrompt="1"/>
          </p:nvPr>
        </p:nvSpPr>
        <p:spPr>
          <a:xfrm>
            <a:off x="628650" y="336912"/>
            <a:ext cx="7886700" cy="469175"/>
          </a:xfrm>
          <a:prstGeom prst="rect">
            <a:avLst/>
          </a:prstGeom>
        </p:spPr>
        <p:txBody>
          <a:bodyPr vert="horz" lIns="91440" tIns="45720" rIns="91440" bIns="45720" rtlCol="0" anchor="ctr">
            <a:noAutofit/>
          </a:bodyPr>
          <a:lstStyle/>
          <a:p>
            <a:r>
              <a:rPr lang="en-US" dirty="0"/>
              <a:t>Page title</a:t>
            </a:r>
          </a:p>
        </p:txBody>
      </p:sp>
      <p:sp>
        <p:nvSpPr>
          <p:cNvPr id="7" name="Rectangle 6">
            <a:extLst>
              <a:ext uri="{FF2B5EF4-FFF2-40B4-BE49-F238E27FC236}">
                <a16:creationId xmlns:a16="http://schemas.microsoft.com/office/drawing/2014/main" id="{4963AF38-E211-6242-BDED-D2C0F25B71E7}"/>
              </a:ext>
            </a:extLst>
          </p:cNvPr>
          <p:cNvSpPr/>
          <p:nvPr userDrawn="1"/>
        </p:nvSpPr>
        <p:spPr>
          <a:xfrm>
            <a:off x="0" y="4000501"/>
            <a:ext cx="9144000" cy="1142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DC74FF91-56F8-4041-8084-DCA6FE3768A6}"/>
              </a:ext>
            </a:extLst>
          </p:cNvPr>
          <p:cNvSpPr>
            <a:spLocks noGrp="1"/>
          </p:cNvSpPr>
          <p:nvPr>
            <p:ph type="pic" sz="quarter" idx="10"/>
          </p:nvPr>
        </p:nvSpPr>
        <p:spPr>
          <a:xfrm>
            <a:off x="620280" y="1704616"/>
            <a:ext cx="1874520" cy="1871663"/>
          </a:xfrm>
          <a:solidFill>
            <a:schemeClr val="bg1">
              <a:lumMod val="85000"/>
            </a:schemeClr>
          </a:solidFill>
        </p:spPr>
        <p:txBody>
          <a:bodyPr/>
          <a:lstStyle>
            <a:lvl1pPr marL="0" indent="0" algn="ctr">
              <a:buNone/>
              <a:defRPr/>
            </a:lvl1pPr>
          </a:lstStyle>
          <a:p>
            <a:endParaRPr lang="en-US" dirty="0"/>
          </a:p>
        </p:txBody>
      </p:sp>
      <p:sp>
        <p:nvSpPr>
          <p:cNvPr id="10" name="Picture Placeholder 8">
            <a:extLst>
              <a:ext uri="{FF2B5EF4-FFF2-40B4-BE49-F238E27FC236}">
                <a16:creationId xmlns:a16="http://schemas.microsoft.com/office/drawing/2014/main" id="{9890E7C6-6DB0-2747-A517-8DEE6CDE9DAF}"/>
              </a:ext>
            </a:extLst>
          </p:cNvPr>
          <p:cNvSpPr>
            <a:spLocks noGrp="1"/>
          </p:cNvSpPr>
          <p:nvPr>
            <p:ph type="pic" sz="quarter" idx="11"/>
          </p:nvPr>
        </p:nvSpPr>
        <p:spPr>
          <a:xfrm>
            <a:off x="2626179" y="1704616"/>
            <a:ext cx="1871663" cy="1871663"/>
          </a:xfrm>
          <a:solidFill>
            <a:schemeClr val="bg1">
              <a:lumMod val="85000"/>
            </a:schemeClr>
          </a:solidFill>
        </p:spPr>
        <p:txBody>
          <a:bodyPr/>
          <a:lstStyle>
            <a:lvl1pPr marL="0" indent="0" algn="ctr">
              <a:buNone/>
              <a:defRPr/>
            </a:lvl1pPr>
          </a:lstStyle>
          <a:p>
            <a:endParaRPr lang="en-US"/>
          </a:p>
        </p:txBody>
      </p:sp>
      <p:sp>
        <p:nvSpPr>
          <p:cNvPr id="11" name="Picture Placeholder 8">
            <a:extLst>
              <a:ext uri="{FF2B5EF4-FFF2-40B4-BE49-F238E27FC236}">
                <a16:creationId xmlns:a16="http://schemas.microsoft.com/office/drawing/2014/main" id="{770EB97E-35CF-6846-8293-859346561647}"/>
              </a:ext>
            </a:extLst>
          </p:cNvPr>
          <p:cNvSpPr>
            <a:spLocks noGrp="1"/>
          </p:cNvSpPr>
          <p:nvPr>
            <p:ph type="pic" sz="quarter" idx="12"/>
          </p:nvPr>
        </p:nvSpPr>
        <p:spPr>
          <a:xfrm>
            <a:off x="4637790" y="1704616"/>
            <a:ext cx="1871663" cy="1871663"/>
          </a:xfrm>
          <a:solidFill>
            <a:schemeClr val="bg1">
              <a:lumMod val="85000"/>
            </a:schemeClr>
          </a:solidFill>
        </p:spPr>
        <p:txBody>
          <a:bodyPr/>
          <a:lstStyle>
            <a:lvl1pPr marL="0" indent="0" algn="ctr">
              <a:buNone/>
              <a:defRPr/>
            </a:lvl1pPr>
          </a:lstStyle>
          <a:p>
            <a:endParaRPr lang="en-US"/>
          </a:p>
        </p:txBody>
      </p:sp>
      <p:sp>
        <p:nvSpPr>
          <p:cNvPr id="12" name="Picture Placeholder 8">
            <a:extLst>
              <a:ext uri="{FF2B5EF4-FFF2-40B4-BE49-F238E27FC236}">
                <a16:creationId xmlns:a16="http://schemas.microsoft.com/office/drawing/2014/main" id="{B67E2AC7-593C-1A48-9B8F-BCBC2F014AE8}"/>
              </a:ext>
            </a:extLst>
          </p:cNvPr>
          <p:cNvSpPr>
            <a:spLocks noGrp="1"/>
          </p:cNvSpPr>
          <p:nvPr>
            <p:ph type="pic" sz="quarter" idx="13"/>
          </p:nvPr>
        </p:nvSpPr>
        <p:spPr>
          <a:xfrm>
            <a:off x="6642259" y="1704615"/>
            <a:ext cx="1871663" cy="1871663"/>
          </a:xfrm>
          <a:solidFill>
            <a:schemeClr val="bg1">
              <a:lumMod val="85000"/>
            </a:schemeClr>
          </a:solidFill>
        </p:spPr>
        <p:txBody>
          <a:bodyPr/>
          <a:lstStyle>
            <a:lvl1pPr marL="0" indent="0" algn="ctr">
              <a:buNone/>
              <a:defRPr/>
            </a:lvl1pPr>
          </a:lstStyle>
          <a:p>
            <a:endParaRPr lang="en-US"/>
          </a:p>
        </p:txBody>
      </p:sp>
      <p:sp>
        <p:nvSpPr>
          <p:cNvPr id="13" name="Rectangle 12">
            <a:extLst>
              <a:ext uri="{FF2B5EF4-FFF2-40B4-BE49-F238E27FC236}">
                <a16:creationId xmlns:a16="http://schemas.microsoft.com/office/drawing/2014/main" id="{D23DA595-6767-6E47-88AB-C69BAECFD82E}"/>
              </a:ext>
            </a:extLst>
          </p:cNvPr>
          <p:cNvSpPr/>
          <p:nvPr userDrawn="1"/>
        </p:nvSpPr>
        <p:spPr>
          <a:xfrm>
            <a:off x="620280" y="1567221"/>
            <a:ext cx="1874520" cy="137394"/>
          </a:xfrm>
          <a:prstGeom prst="rect">
            <a:avLst/>
          </a:prstGeom>
          <a:solidFill>
            <a:srgbClr val="B7C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40F9943-07F2-8149-AEE3-39D76BFF5AD7}"/>
              </a:ext>
            </a:extLst>
          </p:cNvPr>
          <p:cNvSpPr/>
          <p:nvPr userDrawn="1"/>
        </p:nvSpPr>
        <p:spPr>
          <a:xfrm>
            <a:off x="2624750" y="1567221"/>
            <a:ext cx="1874520" cy="137394"/>
          </a:xfrm>
          <a:prstGeom prst="rect">
            <a:avLst/>
          </a:prstGeom>
          <a:solidFill>
            <a:srgbClr val="B7C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31F5B73-4FB9-BA4B-84DD-9FC6B4AC685B}"/>
              </a:ext>
            </a:extLst>
          </p:cNvPr>
          <p:cNvSpPr/>
          <p:nvPr userDrawn="1"/>
        </p:nvSpPr>
        <p:spPr>
          <a:xfrm>
            <a:off x="4636361" y="1567221"/>
            <a:ext cx="1874520" cy="137394"/>
          </a:xfrm>
          <a:prstGeom prst="rect">
            <a:avLst/>
          </a:prstGeom>
          <a:solidFill>
            <a:srgbClr val="B7C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5F7F1AE-1B0E-1142-BDE6-15F85C0D8411}"/>
              </a:ext>
            </a:extLst>
          </p:cNvPr>
          <p:cNvSpPr/>
          <p:nvPr userDrawn="1"/>
        </p:nvSpPr>
        <p:spPr>
          <a:xfrm>
            <a:off x="6640830" y="1567221"/>
            <a:ext cx="1874520" cy="137394"/>
          </a:xfrm>
          <a:prstGeom prst="rect">
            <a:avLst/>
          </a:prstGeom>
          <a:solidFill>
            <a:srgbClr val="B7C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2604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fo gallery,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8DBE99-52AB-F04F-930B-3FC4609BFACD}"/>
              </a:ext>
            </a:extLst>
          </p:cNvPr>
          <p:cNvSpPr/>
          <p:nvPr userDrawn="1"/>
        </p:nvSpPr>
        <p:spPr>
          <a:xfrm>
            <a:off x="0" y="1"/>
            <a:ext cx="9144000" cy="1142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Placeholder 1">
            <a:extLst>
              <a:ext uri="{FF2B5EF4-FFF2-40B4-BE49-F238E27FC236}">
                <a16:creationId xmlns:a16="http://schemas.microsoft.com/office/drawing/2014/main" id="{20D72D75-4DCD-9A4C-9025-AE57E4130AA2}"/>
              </a:ext>
            </a:extLst>
          </p:cNvPr>
          <p:cNvSpPr>
            <a:spLocks noGrp="1"/>
          </p:cNvSpPr>
          <p:nvPr>
            <p:ph type="title" hasCustomPrompt="1"/>
          </p:nvPr>
        </p:nvSpPr>
        <p:spPr>
          <a:xfrm>
            <a:off x="628650" y="336912"/>
            <a:ext cx="7886700" cy="469175"/>
          </a:xfrm>
          <a:prstGeom prst="rect">
            <a:avLst/>
          </a:prstGeom>
        </p:spPr>
        <p:txBody>
          <a:bodyPr vert="horz" lIns="91440" tIns="45720" rIns="91440" bIns="45720" rtlCol="0" anchor="ctr">
            <a:noAutofit/>
          </a:bodyPr>
          <a:lstStyle/>
          <a:p>
            <a:r>
              <a:rPr lang="en-US" dirty="0"/>
              <a:t>Page Title</a:t>
            </a:r>
          </a:p>
        </p:txBody>
      </p:sp>
      <p:sp>
        <p:nvSpPr>
          <p:cNvPr id="7" name="Rectangle 6">
            <a:extLst>
              <a:ext uri="{FF2B5EF4-FFF2-40B4-BE49-F238E27FC236}">
                <a16:creationId xmlns:a16="http://schemas.microsoft.com/office/drawing/2014/main" id="{4963AF38-E211-6242-BDED-D2C0F25B71E7}"/>
              </a:ext>
            </a:extLst>
          </p:cNvPr>
          <p:cNvSpPr/>
          <p:nvPr userDrawn="1"/>
        </p:nvSpPr>
        <p:spPr>
          <a:xfrm>
            <a:off x="0" y="4017764"/>
            <a:ext cx="9144000" cy="1142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3DA595-6767-6E47-88AB-C69BAECFD82E}"/>
              </a:ext>
            </a:extLst>
          </p:cNvPr>
          <p:cNvSpPr/>
          <p:nvPr userDrawn="1"/>
        </p:nvSpPr>
        <p:spPr>
          <a:xfrm>
            <a:off x="620280" y="1567221"/>
            <a:ext cx="1874520" cy="1373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40F9943-07F2-8149-AEE3-39D76BFF5AD7}"/>
              </a:ext>
            </a:extLst>
          </p:cNvPr>
          <p:cNvSpPr/>
          <p:nvPr userDrawn="1"/>
        </p:nvSpPr>
        <p:spPr>
          <a:xfrm>
            <a:off x="2630726" y="1567221"/>
            <a:ext cx="1874520" cy="1373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31F5B73-4FB9-BA4B-84DD-9FC6B4AC685B}"/>
              </a:ext>
            </a:extLst>
          </p:cNvPr>
          <p:cNvSpPr/>
          <p:nvPr userDrawn="1"/>
        </p:nvSpPr>
        <p:spPr>
          <a:xfrm>
            <a:off x="4629792" y="1567221"/>
            <a:ext cx="1874520" cy="1373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5F7F1AE-1B0E-1142-BDE6-15F85C0D8411}"/>
              </a:ext>
            </a:extLst>
          </p:cNvPr>
          <p:cNvSpPr/>
          <p:nvPr userDrawn="1"/>
        </p:nvSpPr>
        <p:spPr>
          <a:xfrm>
            <a:off x="6645604" y="1567221"/>
            <a:ext cx="1874520" cy="1373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3C0AB91-AE22-8F4F-B0BC-99D98181E680}"/>
              </a:ext>
            </a:extLst>
          </p:cNvPr>
          <p:cNvSpPr/>
          <p:nvPr userDrawn="1"/>
        </p:nvSpPr>
        <p:spPr>
          <a:xfrm>
            <a:off x="619077" y="1704615"/>
            <a:ext cx="1876926" cy="187452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4F2F4F1-A0CE-194A-99F7-2918509C6C49}"/>
              </a:ext>
            </a:extLst>
          </p:cNvPr>
          <p:cNvSpPr/>
          <p:nvPr userDrawn="1"/>
        </p:nvSpPr>
        <p:spPr>
          <a:xfrm>
            <a:off x="2629523" y="1704615"/>
            <a:ext cx="1876926" cy="187452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B3E50DA-7B8F-6A49-A19F-6956D1A26B7F}"/>
              </a:ext>
            </a:extLst>
          </p:cNvPr>
          <p:cNvSpPr/>
          <p:nvPr userDrawn="1"/>
        </p:nvSpPr>
        <p:spPr>
          <a:xfrm>
            <a:off x="4628589" y="1704615"/>
            <a:ext cx="1876926" cy="187452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8AAEC86-254A-974D-8B29-05FD6132BC2D}"/>
              </a:ext>
            </a:extLst>
          </p:cNvPr>
          <p:cNvSpPr/>
          <p:nvPr userDrawn="1"/>
        </p:nvSpPr>
        <p:spPr>
          <a:xfrm>
            <a:off x="6644401" y="1704615"/>
            <a:ext cx="1876926" cy="187452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604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 Gallery, Custo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2B5AD87-CC57-C14A-90CC-6DE93EAE48A0}"/>
              </a:ext>
            </a:extLst>
          </p:cNvPr>
          <p:cNvSpPr/>
          <p:nvPr userDrawn="1"/>
        </p:nvSpPr>
        <p:spPr>
          <a:xfrm>
            <a:off x="0" y="1142999"/>
            <a:ext cx="9144000" cy="28747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Placeholder 1">
            <a:extLst>
              <a:ext uri="{FF2B5EF4-FFF2-40B4-BE49-F238E27FC236}">
                <a16:creationId xmlns:a16="http://schemas.microsoft.com/office/drawing/2014/main" id="{20D72D75-4DCD-9A4C-9025-AE57E4130AA2}"/>
              </a:ext>
            </a:extLst>
          </p:cNvPr>
          <p:cNvSpPr>
            <a:spLocks noGrp="1"/>
          </p:cNvSpPr>
          <p:nvPr>
            <p:ph type="title" hasCustomPrompt="1"/>
          </p:nvPr>
        </p:nvSpPr>
        <p:spPr>
          <a:xfrm>
            <a:off x="628650" y="421557"/>
            <a:ext cx="7886700" cy="469175"/>
          </a:xfrm>
          <a:prstGeom prst="rect">
            <a:avLst/>
          </a:prstGeom>
        </p:spPr>
        <p:txBody>
          <a:bodyPr vert="horz" lIns="91440" tIns="45720" rIns="91440" bIns="45720" rtlCol="0" anchor="ctr">
            <a:noAutofit/>
          </a:bodyPr>
          <a:lstStyle/>
          <a:p>
            <a:r>
              <a:rPr lang="en-US" dirty="0"/>
              <a:t>Page Title</a:t>
            </a:r>
          </a:p>
        </p:txBody>
      </p:sp>
      <p:sp>
        <p:nvSpPr>
          <p:cNvPr id="4" name="Footer Placeholder 3">
            <a:extLst>
              <a:ext uri="{FF2B5EF4-FFF2-40B4-BE49-F238E27FC236}">
                <a16:creationId xmlns:a16="http://schemas.microsoft.com/office/drawing/2014/main" id="{D12ECBA7-0A4E-A44A-8F84-264B7C320419}"/>
              </a:ext>
            </a:extLst>
          </p:cNvPr>
          <p:cNvSpPr>
            <a:spLocks noGrp="1"/>
          </p:cNvSpPr>
          <p:nvPr>
            <p:ph type="ftr" sz="quarter" idx="10"/>
          </p:nvPr>
        </p:nvSpPr>
        <p:spPr/>
        <p:txBody>
          <a:bodyPr/>
          <a:lstStyle/>
          <a:p>
            <a:r>
              <a:rPr lang="en-US"/>
              <a:t>TEMPLATE (WRITE IN ALL CAPS)</a:t>
            </a:r>
            <a:endParaRPr lang="en-US" dirty="0"/>
          </a:p>
        </p:txBody>
      </p:sp>
      <p:sp>
        <p:nvSpPr>
          <p:cNvPr id="5" name="Slide Number Placeholder 4">
            <a:extLst>
              <a:ext uri="{FF2B5EF4-FFF2-40B4-BE49-F238E27FC236}">
                <a16:creationId xmlns:a16="http://schemas.microsoft.com/office/drawing/2014/main" id="{2271750B-6A57-6F4A-BAED-0846F139119B}"/>
              </a:ext>
            </a:extLst>
          </p:cNvPr>
          <p:cNvSpPr>
            <a:spLocks noGrp="1"/>
          </p:cNvSpPr>
          <p:nvPr>
            <p:ph type="sldNum" sz="quarter" idx="11"/>
          </p:nvPr>
        </p:nvSpPr>
        <p:spPr/>
        <p:txBody>
          <a:bodyPr/>
          <a:lstStyle/>
          <a:p>
            <a:r>
              <a:rPr lang="en-US"/>
              <a:t>/   </a:t>
            </a:r>
            <a:fld id="{6C7E6F33-74EE-5541-8108-8353B402F8C1}" type="slidenum">
              <a:rPr lang="en-US" smtClean="0"/>
              <a:pPr/>
              <a:t>‹#›</a:t>
            </a:fld>
            <a:endParaRPr lang="en-US" dirty="0"/>
          </a:p>
        </p:txBody>
      </p:sp>
    </p:spTree>
    <p:extLst>
      <p:ext uri="{BB962C8B-B14F-4D97-AF65-F5344CB8AC3E}">
        <p14:creationId xmlns:p14="http://schemas.microsoft.com/office/powerpoint/2010/main" val="1221431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ackground Image and Content, V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9EA979-1301-B349-9D0A-F0840207D34F}"/>
              </a:ext>
            </a:extLst>
          </p:cNvPr>
          <p:cNvSpPr/>
          <p:nvPr userDrawn="1"/>
        </p:nvSpPr>
        <p:spPr>
          <a:xfrm>
            <a:off x="628650" y="0"/>
            <a:ext cx="41620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Text Placeholder 10">
            <a:extLst>
              <a:ext uri="{FF2B5EF4-FFF2-40B4-BE49-F238E27FC236}">
                <a16:creationId xmlns:a16="http://schemas.microsoft.com/office/drawing/2014/main" id="{B9ACCA67-2916-1146-A18E-67537F161BBD}"/>
              </a:ext>
            </a:extLst>
          </p:cNvPr>
          <p:cNvSpPr>
            <a:spLocks noGrp="1"/>
          </p:cNvSpPr>
          <p:nvPr>
            <p:ph type="body" sz="quarter" idx="11" hasCustomPrompt="1"/>
          </p:nvPr>
        </p:nvSpPr>
        <p:spPr>
          <a:xfrm>
            <a:off x="1144380" y="774701"/>
            <a:ext cx="3130550" cy="640214"/>
          </a:xfrm>
        </p:spPr>
        <p:txBody>
          <a:bodyPr>
            <a:noAutofit/>
          </a:bodyPr>
          <a:lstStyle>
            <a:lvl1pPr marL="0" indent="0">
              <a:buNone/>
              <a:defRPr sz="4400" b="0" i="0">
                <a:latin typeface="Utopia Std" panose="02040503060506020204" pitchFamily="18" charset="77"/>
              </a:defRPr>
            </a:lvl1pPr>
          </a:lstStyle>
          <a:p>
            <a:pPr lvl="0"/>
            <a:r>
              <a:rPr lang="en-US" dirty="0"/>
              <a:t>Page Title</a:t>
            </a:r>
          </a:p>
        </p:txBody>
      </p:sp>
      <p:sp>
        <p:nvSpPr>
          <p:cNvPr id="13" name="Text Placeholder 12">
            <a:extLst>
              <a:ext uri="{FF2B5EF4-FFF2-40B4-BE49-F238E27FC236}">
                <a16:creationId xmlns:a16="http://schemas.microsoft.com/office/drawing/2014/main" id="{9F871F16-5C4D-9D44-9529-86CBE2EF5DDE}"/>
              </a:ext>
            </a:extLst>
          </p:cNvPr>
          <p:cNvSpPr>
            <a:spLocks noGrp="1"/>
          </p:cNvSpPr>
          <p:nvPr>
            <p:ph type="body" sz="quarter" idx="12" hasCustomPrompt="1"/>
          </p:nvPr>
        </p:nvSpPr>
        <p:spPr>
          <a:xfrm>
            <a:off x="1144380" y="1713298"/>
            <a:ext cx="3130550" cy="2938286"/>
          </a:xfrm>
        </p:spPr>
        <p:txBody>
          <a:bodyPr/>
          <a:lstStyle>
            <a:lvl1pPr marL="0" indent="0">
              <a:lnSpc>
                <a:spcPts val="1820"/>
              </a:lnSpc>
              <a:spcAft>
                <a:spcPts val="600"/>
              </a:spcAft>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Sollicitudin</a:t>
            </a:r>
            <a:r>
              <a:rPr lang="en-US" dirty="0"/>
              <a:t> </a:t>
            </a:r>
            <a:r>
              <a:rPr lang="en-US" dirty="0" err="1"/>
              <a:t>tempor</a:t>
            </a:r>
            <a:r>
              <a:rPr lang="en-US" dirty="0"/>
              <a:t> id </a:t>
            </a:r>
            <a:r>
              <a:rPr lang="en-US" dirty="0" err="1"/>
              <a:t>eu</a:t>
            </a:r>
            <a:r>
              <a:rPr lang="en-US" dirty="0"/>
              <a:t> </a:t>
            </a:r>
            <a:r>
              <a:rPr lang="en-US" dirty="0" err="1"/>
              <a:t>nisl</a:t>
            </a:r>
            <a:r>
              <a:rPr lang="en-US" dirty="0"/>
              <a:t> </a:t>
            </a:r>
            <a:r>
              <a:rPr lang="en-US" dirty="0" err="1"/>
              <a:t>nunc</a:t>
            </a:r>
            <a:r>
              <a:rPr lang="en-US" dirty="0"/>
              <a:t> mi ipsum </a:t>
            </a:r>
            <a:r>
              <a:rPr lang="en-US" dirty="0" err="1"/>
              <a:t>faucibus</a:t>
            </a:r>
            <a:r>
              <a:rPr lang="en-US" dirty="0"/>
              <a:t>. Est sit </a:t>
            </a:r>
            <a:r>
              <a:rPr lang="en-US" dirty="0" err="1"/>
              <a:t>amet</a:t>
            </a:r>
            <a:r>
              <a:rPr lang="en-US" dirty="0"/>
              <a:t> </a:t>
            </a:r>
            <a:r>
              <a:rPr lang="en-US" dirty="0" err="1"/>
              <a:t>facilisis</a:t>
            </a:r>
            <a:r>
              <a:rPr lang="en-US" dirty="0"/>
              <a:t> magna </a:t>
            </a:r>
            <a:r>
              <a:rPr lang="en-US" dirty="0" err="1"/>
              <a:t>etiam</a:t>
            </a:r>
            <a:r>
              <a:rPr lang="en-US" dirty="0"/>
              <a:t> </a:t>
            </a:r>
            <a:r>
              <a:rPr lang="en-US" dirty="0" err="1"/>
              <a:t>tempor</a:t>
            </a:r>
            <a:r>
              <a:rPr lang="en-US" dirty="0"/>
              <a:t> </a:t>
            </a:r>
            <a:r>
              <a:rPr lang="en-US" dirty="0" err="1"/>
              <a:t>orci</a:t>
            </a:r>
            <a:r>
              <a:rPr lang="en-US" dirty="0"/>
              <a:t>. </a:t>
            </a:r>
            <a:r>
              <a:rPr lang="en-US" dirty="0" err="1"/>
              <a:t>Vivamus</a:t>
            </a:r>
            <a:r>
              <a:rPr lang="en-US" dirty="0"/>
              <a:t> </a:t>
            </a:r>
            <a:r>
              <a:rPr lang="en-US" dirty="0" err="1"/>
              <a:t>arcu</a:t>
            </a:r>
            <a:r>
              <a:rPr lang="en-US" dirty="0"/>
              <a:t> </a:t>
            </a:r>
            <a:r>
              <a:rPr lang="en-US" dirty="0" err="1"/>
              <a:t>felis</a:t>
            </a:r>
            <a:r>
              <a:rPr lang="en-US" dirty="0"/>
              <a:t> </a:t>
            </a:r>
            <a:r>
              <a:rPr lang="en-US" dirty="0" err="1"/>
              <a:t>bibendum</a:t>
            </a:r>
            <a:r>
              <a:rPr lang="en-US" dirty="0"/>
              <a:t> </a:t>
            </a:r>
            <a:r>
              <a:rPr lang="en-US" dirty="0" err="1"/>
              <a:t>ut</a:t>
            </a:r>
            <a:r>
              <a:rPr lang="en-US" dirty="0"/>
              <a:t> </a:t>
            </a:r>
            <a:r>
              <a:rPr lang="en-US" dirty="0" err="1"/>
              <a:t>tristique</a:t>
            </a:r>
            <a:r>
              <a:rPr lang="en-US" dirty="0"/>
              <a:t> et </a:t>
            </a:r>
            <a:r>
              <a:rPr lang="en-US" dirty="0" err="1"/>
              <a:t>egestas</a:t>
            </a:r>
            <a:r>
              <a:rPr lang="en-US" dirty="0"/>
              <a:t>. Non </a:t>
            </a:r>
            <a:r>
              <a:rPr lang="en-US" dirty="0" err="1"/>
              <a:t>consectetur</a:t>
            </a:r>
            <a:r>
              <a:rPr lang="en-US" dirty="0"/>
              <a:t>. </a:t>
            </a:r>
          </a:p>
        </p:txBody>
      </p:sp>
      <p:sp>
        <p:nvSpPr>
          <p:cNvPr id="16" name="Rectangle 15">
            <a:extLst>
              <a:ext uri="{FF2B5EF4-FFF2-40B4-BE49-F238E27FC236}">
                <a16:creationId xmlns:a16="http://schemas.microsoft.com/office/drawing/2014/main" id="{9CDBE67E-BE81-C446-9C5E-64DCA718A300}"/>
              </a:ext>
            </a:extLst>
          </p:cNvPr>
          <p:cNvSpPr/>
          <p:nvPr userDrawn="1"/>
        </p:nvSpPr>
        <p:spPr>
          <a:xfrm>
            <a:off x="628649" y="0"/>
            <a:ext cx="4162011" cy="139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82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2E4F1C-BC00-7043-9ECB-D12C6377D4EA}"/>
              </a:ext>
            </a:extLst>
          </p:cNvPr>
          <p:cNvSpPr/>
          <p:nvPr userDrawn="1"/>
        </p:nvSpPr>
        <p:spPr>
          <a:xfrm>
            <a:off x="-2326" y="4392656"/>
            <a:ext cx="9144000" cy="7847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64A0305-8BED-744C-BFDD-2D70480DB58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5757" y="4401365"/>
            <a:ext cx="2143269" cy="786933"/>
          </a:xfrm>
          <a:prstGeom prst="rect">
            <a:avLst/>
          </a:prstGeom>
        </p:spPr>
      </p:pic>
      <p:sp>
        <p:nvSpPr>
          <p:cNvPr id="8" name="Rectangle 7">
            <a:extLst>
              <a:ext uri="{FF2B5EF4-FFF2-40B4-BE49-F238E27FC236}">
                <a16:creationId xmlns:a16="http://schemas.microsoft.com/office/drawing/2014/main" id="{3C927345-92E0-6643-B2EC-98A9107E0FAE}"/>
              </a:ext>
            </a:extLst>
          </p:cNvPr>
          <p:cNvSpPr/>
          <p:nvPr userDrawn="1"/>
        </p:nvSpPr>
        <p:spPr>
          <a:xfrm>
            <a:off x="-1" y="0"/>
            <a:ext cx="9144000" cy="139148"/>
          </a:xfrm>
          <a:prstGeom prst="rect">
            <a:avLst/>
          </a:prstGeom>
          <a:solidFill>
            <a:srgbClr val="C69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696A0DD-882B-3644-9BA2-16B068848C21}"/>
              </a:ext>
            </a:extLst>
          </p:cNvPr>
          <p:cNvCxnSpPr/>
          <p:nvPr userDrawn="1"/>
        </p:nvCxnSpPr>
        <p:spPr>
          <a:xfrm>
            <a:off x="583392" y="2584991"/>
            <a:ext cx="1216958" cy="0"/>
          </a:xfrm>
          <a:prstGeom prst="line">
            <a:avLst/>
          </a:prstGeom>
          <a:ln w="19050">
            <a:solidFill>
              <a:srgbClr val="C6924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4187F09-6BA9-B341-B448-935BCDE3C36A}"/>
              </a:ext>
            </a:extLst>
          </p:cNvPr>
          <p:cNvSpPr/>
          <p:nvPr userDrawn="1"/>
        </p:nvSpPr>
        <p:spPr>
          <a:xfrm>
            <a:off x="453803" y="1044020"/>
            <a:ext cx="4110446" cy="2300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8616694A-C243-8F48-B446-BF11A7C4541A}"/>
              </a:ext>
            </a:extLst>
          </p:cNvPr>
          <p:cNvSpPr>
            <a:spLocks noGrp="1"/>
          </p:cNvSpPr>
          <p:nvPr>
            <p:ph type="body" sz="quarter" idx="10" hasCustomPrompt="1"/>
          </p:nvPr>
        </p:nvSpPr>
        <p:spPr>
          <a:xfrm>
            <a:off x="684580" y="1095101"/>
            <a:ext cx="3648892" cy="1937251"/>
          </a:xfrm>
        </p:spPr>
        <p:txBody>
          <a:bodyPr anchor="b">
            <a:normAutofit/>
          </a:bodyPr>
          <a:lstStyle>
            <a:lvl1pPr marL="0" indent="0">
              <a:lnSpc>
                <a:spcPts val="7000"/>
              </a:lnSpc>
              <a:spcBef>
                <a:spcPts val="0"/>
              </a:spcBef>
              <a:buNone/>
              <a:defRPr sz="6500" b="0" i="0" spc="300" baseline="0">
                <a:solidFill>
                  <a:schemeClr val="tx1"/>
                </a:solidFill>
                <a:latin typeface="Abolition" pitchFamily="2" charset="0"/>
              </a:defRPr>
            </a:lvl1pPr>
          </a:lstStyle>
          <a:p>
            <a:pPr lvl="0"/>
            <a:r>
              <a:rPr lang="en-US" dirty="0"/>
              <a:t>Title to </a:t>
            </a:r>
            <a:br>
              <a:rPr lang="en-US" dirty="0"/>
            </a:br>
            <a:r>
              <a:rPr lang="en-US" dirty="0"/>
              <a:t>go Here</a:t>
            </a:r>
          </a:p>
        </p:txBody>
      </p:sp>
      <p:sp>
        <p:nvSpPr>
          <p:cNvPr id="22" name="Rectangle 21">
            <a:extLst>
              <a:ext uri="{FF2B5EF4-FFF2-40B4-BE49-F238E27FC236}">
                <a16:creationId xmlns:a16="http://schemas.microsoft.com/office/drawing/2014/main" id="{5C2EB5F1-41D5-4C44-BE0D-D66A379E78F6}"/>
              </a:ext>
            </a:extLst>
          </p:cNvPr>
          <p:cNvSpPr/>
          <p:nvPr userDrawn="1"/>
        </p:nvSpPr>
        <p:spPr>
          <a:xfrm>
            <a:off x="684580" y="3157393"/>
            <a:ext cx="3648892" cy="383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EC3529D2-738A-B444-ABB5-B8117680A6E1}"/>
              </a:ext>
            </a:extLst>
          </p:cNvPr>
          <p:cNvSpPr>
            <a:spLocks noGrp="1"/>
          </p:cNvSpPr>
          <p:nvPr>
            <p:ph type="body" sz="quarter" idx="11" hasCustomPrompt="1"/>
          </p:nvPr>
        </p:nvSpPr>
        <p:spPr>
          <a:xfrm>
            <a:off x="719195" y="3223360"/>
            <a:ext cx="3459212" cy="245773"/>
          </a:xfrm>
        </p:spPr>
        <p:txBody>
          <a:bodyPr anchor="ctr">
            <a:normAutofit/>
          </a:bodyPr>
          <a:lstStyle>
            <a:lvl1pPr marL="0" indent="0">
              <a:lnSpc>
                <a:spcPts val="1880"/>
              </a:lnSpc>
              <a:spcBef>
                <a:spcPts val="0"/>
              </a:spcBef>
              <a:buNone/>
              <a:defRPr sz="1400">
                <a:solidFill>
                  <a:schemeClr val="bg1"/>
                </a:solidFill>
              </a:defRPr>
            </a:lvl1pPr>
          </a:lstStyle>
          <a:p>
            <a:pPr lvl="0"/>
            <a:r>
              <a:rPr lang="en-US" dirty="0"/>
              <a:t>Subtitle / Presenter</a:t>
            </a:r>
          </a:p>
        </p:txBody>
      </p:sp>
    </p:spTree>
    <p:extLst>
      <p:ext uri="{BB962C8B-B14F-4D97-AF65-F5344CB8AC3E}">
        <p14:creationId xmlns:p14="http://schemas.microsoft.com/office/powerpoint/2010/main" val="7008068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ckground Image and Content, V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9EA979-1301-B349-9D0A-F0840207D34F}"/>
              </a:ext>
            </a:extLst>
          </p:cNvPr>
          <p:cNvSpPr/>
          <p:nvPr userDrawn="1"/>
        </p:nvSpPr>
        <p:spPr>
          <a:xfrm>
            <a:off x="628650" y="0"/>
            <a:ext cx="41620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Text Placeholder 10">
            <a:extLst>
              <a:ext uri="{FF2B5EF4-FFF2-40B4-BE49-F238E27FC236}">
                <a16:creationId xmlns:a16="http://schemas.microsoft.com/office/drawing/2014/main" id="{B9ACCA67-2916-1146-A18E-67537F161BBD}"/>
              </a:ext>
            </a:extLst>
          </p:cNvPr>
          <p:cNvSpPr>
            <a:spLocks noGrp="1"/>
          </p:cNvSpPr>
          <p:nvPr>
            <p:ph type="body" sz="quarter" idx="11" hasCustomPrompt="1"/>
          </p:nvPr>
        </p:nvSpPr>
        <p:spPr>
          <a:xfrm>
            <a:off x="1144380" y="774701"/>
            <a:ext cx="3130550" cy="640214"/>
          </a:xfrm>
        </p:spPr>
        <p:txBody>
          <a:bodyPr>
            <a:noAutofit/>
          </a:bodyPr>
          <a:lstStyle>
            <a:lvl1pPr marL="0" indent="0">
              <a:buNone/>
              <a:defRPr sz="4400" b="0" i="0">
                <a:latin typeface="Utopia Std" panose="02040503060506020204" pitchFamily="18" charset="77"/>
              </a:defRPr>
            </a:lvl1pPr>
          </a:lstStyle>
          <a:p>
            <a:pPr lvl="0"/>
            <a:r>
              <a:rPr lang="en-US" dirty="0"/>
              <a:t>Page Title</a:t>
            </a:r>
          </a:p>
        </p:txBody>
      </p:sp>
      <p:sp>
        <p:nvSpPr>
          <p:cNvPr id="13" name="Text Placeholder 12">
            <a:extLst>
              <a:ext uri="{FF2B5EF4-FFF2-40B4-BE49-F238E27FC236}">
                <a16:creationId xmlns:a16="http://schemas.microsoft.com/office/drawing/2014/main" id="{9F871F16-5C4D-9D44-9529-86CBE2EF5DDE}"/>
              </a:ext>
            </a:extLst>
          </p:cNvPr>
          <p:cNvSpPr>
            <a:spLocks noGrp="1"/>
          </p:cNvSpPr>
          <p:nvPr>
            <p:ph type="body" sz="quarter" idx="12" hasCustomPrompt="1"/>
          </p:nvPr>
        </p:nvSpPr>
        <p:spPr>
          <a:xfrm>
            <a:off x="1144380" y="1713298"/>
            <a:ext cx="3130550" cy="2938286"/>
          </a:xfrm>
        </p:spPr>
        <p:txBody>
          <a:bodyPr/>
          <a:lstStyle>
            <a:lvl1pPr marL="0" indent="0">
              <a:lnSpc>
                <a:spcPts val="1820"/>
              </a:lnSpc>
              <a:spcAft>
                <a:spcPts val="600"/>
              </a:spcAft>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Sollicitudin</a:t>
            </a:r>
            <a:r>
              <a:rPr lang="en-US" dirty="0"/>
              <a:t> </a:t>
            </a:r>
            <a:r>
              <a:rPr lang="en-US" dirty="0" err="1"/>
              <a:t>tempor</a:t>
            </a:r>
            <a:r>
              <a:rPr lang="en-US" dirty="0"/>
              <a:t> id </a:t>
            </a:r>
            <a:r>
              <a:rPr lang="en-US" dirty="0" err="1"/>
              <a:t>eu</a:t>
            </a:r>
            <a:r>
              <a:rPr lang="en-US" dirty="0"/>
              <a:t> </a:t>
            </a:r>
            <a:r>
              <a:rPr lang="en-US" dirty="0" err="1"/>
              <a:t>nisl</a:t>
            </a:r>
            <a:r>
              <a:rPr lang="en-US" dirty="0"/>
              <a:t> </a:t>
            </a:r>
            <a:r>
              <a:rPr lang="en-US" dirty="0" err="1"/>
              <a:t>nunc</a:t>
            </a:r>
            <a:r>
              <a:rPr lang="en-US" dirty="0"/>
              <a:t> mi ipsum </a:t>
            </a:r>
            <a:r>
              <a:rPr lang="en-US" dirty="0" err="1"/>
              <a:t>faucibus</a:t>
            </a:r>
            <a:r>
              <a:rPr lang="en-US" dirty="0"/>
              <a:t>. Est sit </a:t>
            </a:r>
            <a:r>
              <a:rPr lang="en-US" dirty="0" err="1"/>
              <a:t>amet</a:t>
            </a:r>
            <a:r>
              <a:rPr lang="en-US" dirty="0"/>
              <a:t> </a:t>
            </a:r>
            <a:r>
              <a:rPr lang="en-US" dirty="0" err="1"/>
              <a:t>facilisis</a:t>
            </a:r>
            <a:r>
              <a:rPr lang="en-US" dirty="0"/>
              <a:t> magna </a:t>
            </a:r>
            <a:r>
              <a:rPr lang="en-US" dirty="0" err="1"/>
              <a:t>etiam</a:t>
            </a:r>
            <a:r>
              <a:rPr lang="en-US" dirty="0"/>
              <a:t> </a:t>
            </a:r>
            <a:r>
              <a:rPr lang="en-US" dirty="0" err="1"/>
              <a:t>tempor</a:t>
            </a:r>
            <a:r>
              <a:rPr lang="en-US" dirty="0"/>
              <a:t> </a:t>
            </a:r>
            <a:r>
              <a:rPr lang="en-US" dirty="0" err="1"/>
              <a:t>orci</a:t>
            </a:r>
            <a:r>
              <a:rPr lang="en-US" dirty="0"/>
              <a:t>. </a:t>
            </a:r>
            <a:r>
              <a:rPr lang="en-US" dirty="0" err="1"/>
              <a:t>Vivamus</a:t>
            </a:r>
            <a:r>
              <a:rPr lang="en-US" dirty="0"/>
              <a:t> </a:t>
            </a:r>
            <a:r>
              <a:rPr lang="en-US" dirty="0" err="1"/>
              <a:t>arcu</a:t>
            </a:r>
            <a:r>
              <a:rPr lang="en-US" dirty="0"/>
              <a:t> </a:t>
            </a:r>
            <a:r>
              <a:rPr lang="en-US" dirty="0" err="1"/>
              <a:t>felis</a:t>
            </a:r>
            <a:r>
              <a:rPr lang="en-US" dirty="0"/>
              <a:t> </a:t>
            </a:r>
            <a:r>
              <a:rPr lang="en-US" dirty="0" err="1"/>
              <a:t>bibendum</a:t>
            </a:r>
            <a:r>
              <a:rPr lang="en-US" dirty="0"/>
              <a:t> </a:t>
            </a:r>
            <a:r>
              <a:rPr lang="en-US" dirty="0" err="1"/>
              <a:t>ut</a:t>
            </a:r>
            <a:r>
              <a:rPr lang="en-US" dirty="0"/>
              <a:t> </a:t>
            </a:r>
            <a:r>
              <a:rPr lang="en-US" dirty="0" err="1"/>
              <a:t>tristique</a:t>
            </a:r>
            <a:r>
              <a:rPr lang="en-US" dirty="0"/>
              <a:t> et </a:t>
            </a:r>
            <a:r>
              <a:rPr lang="en-US" dirty="0" err="1"/>
              <a:t>egestas</a:t>
            </a:r>
            <a:r>
              <a:rPr lang="en-US" dirty="0"/>
              <a:t>. Non </a:t>
            </a:r>
            <a:r>
              <a:rPr lang="en-US" dirty="0" err="1"/>
              <a:t>consectetur</a:t>
            </a:r>
            <a:r>
              <a:rPr lang="en-US" dirty="0"/>
              <a:t>. </a:t>
            </a:r>
          </a:p>
        </p:txBody>
      </p:sp>
      <p:sp>
        <p:nvSpPr>
          <p:cNvPr id="16" name="Rectangle 15">
            <a:extLst>
              <a:ext uri="{FF2B5EF4-FFF2-40B4-BE49-F238E27FC236}">
                <a16:creationId xmlns:a16="http://schemas.microsoft.com/office/drawing/2014/main" id="{9CDBE67E-BE81-C446-9C5E-64DCA718A300}"/>
              </a:ext>
            </a:extLst>
          </p:cNvPr>
          <p:cNvSpPr/>
          <p:nvPr userDrawn="1"/>
        </p:nvSpPr>
        <p:spPr>
          <a:xfrm>
            <a:off x="628649" y="0"/>
            <a:ext cx="4162011" cy="139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336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Image and Content, V3">
    <p:bg>
      <p:bgPr>
        <a:solidFill>
          <a:schemeClr val="accent5"/>
        </a:solidFill>
        <a:effectLst/>
      </p:bgPr>
    </p:bg>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B194FCFE-F54C-7841-BBA7-187F1D4E0648}"/>
              </a:ext>
            </a:extLst>
          </p:cNvPr>
          <p:cNvSpPr/>
          <p:nvPr userDrawn="1"/>
        </p:nvSpPr>
        <p:spPr>
          <a:xfrm>
            <a:off x="0" y="0"/>
            <a:ext cx="9144001" cy="5143500"/>
          </a:xfrm>
          <a:prstGeom prst="triangle">
            <a:avLst>
              <a:gd name="adj" fmla="val 100000"/>
            </a:avLst>
          </a:prstGeom>
          <a:gradFill flip="none" rotWithShape="1">
            <a:gsLst>
              <a:gs pos="0">
                <a:schemeClr val="accent5">
                  <a:lumMod val="40000"/>
                  <a:lumOff val="60000"/>
                </a:schemeClr>
              </a:gs>
              <a:gs pos="20000">
                <a:schemeClr val="accent5">
                  <a:lumMod val="60000"/>
                  <a:lumOff val="40000"/>
                </a:schemeClr>
              </a:gs>
              <a:gs pos="50000">
                <a:schemeClr val="accent5">
                  <a:lumMod val="75000"/>
                </a:schemeClr>
              </a:gs>
              <a:gs pos="68000">
                <a:schemeClr val="accent5">
                  <a:lumMod val="50000"/>
                </a:scheme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9EA979-1301-B349-9D0A-F0840207D34F}"/>
              </a:ext>
            </a:extLst>
          </p:cNvPr>
          <p:cNvSpPr/>
          <p:nvPr userDrawn="1"/>
        </p:nvSpPr>
        <p:spPr>
          <a:xfrm>
            <a:off x="628650" y="0"/>
            <a:ext cx="41620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Text Placeholder 10">
            <a:extLst>
              <a:ext uri="{FF2B5EF4-FFF2-40B4-BE49-F238E27FC236}">
                <a16:creationId xmlns:a16="http://schemas.microsoft.com/office/drawing/2014/main" id="{B9ACCA67-2916-1146-A18E-67537F161BBD}"/>
              </a:ext>
            </a:extLst>
          </p:cNvPr>
          <p:cNvSpPr>
            <a:spLocks noGrp="1"/>
          </p:cNvSpPr>
          <p:nvPr>
            <p:ph type="body" sz="quarter" idx="11" hasCustomPrompt="1"/>
          </p:nvPr>
        </p:nvSpPr>
        <p:spPr>
          <a:xfrm>
            <a:off x="1144380" y="774701"/>
            <a:ext cx="3130550" cy="640214"/>
          </a:xfrm>
        </p:spPr>
        <p:txBody>
          <a:bodyPr>
            <a:noAutofit/>
          </a:bodyPr>
          <a:lstStyle>
            <a:lvl1pPr marL="0" indent="0">
              <a:buNone/>
              <a:defRPr sz="4400" b="0" i="0">
                <a:latin typeface="Utopia Std" panose="02040503060506020204" pitchFamily="18" charset="77"/>
              </a:defRPr>
            </a:lvl1pPr>
          </a:lstStyle>
          <a:p>
            <a:pPr lvl="0"/>
            <a:r>
              <a:rPr lang="en-US" dirty="0"/>
              <a:t>Page Title</a:t>
            </a:r>
          </a:p>
        </p:txBody>
      </p:sp>
      <p:sp>
        <p:nvSpPr>
          <p:cNvPr id="13" name="Text Placeholder 12">
            <a:extLst>
              <a:ext uri="{FF2B5EF4-FFF2-40B4-BE49-F238E27FC236}">
                <a16:creationId xmlns:a16="http://schemas.microsoft.com/office/drawing/2014/main" id="{9F871F16-5C4D-9D44-9529-86CBE2EF5DDE}"/>
              </a:ext>
            </a:extLst>
          </p:cNvPr>
          <p:cNvSpPr>
            <a:spLocks noGrp="1"/>
          </p:cNvSpPr>
          <p:nvPr>
            <p:ph type="body" sz="quarter" idx="12" hasCustomPrompt="1"/>
          </p:nvPr>
        </p:nvSpPr>
        <p:spPr>
          <a:xfrm>
            <a:off x="1144380" y="1713298"/>
            <a:ext cx="3130550" cy="2938286"/>
          </a:xfrm>
        </p:spPr>
        <p:txBody>
          <a:bodyPr/>
          <a:lstStyle>
            <a:lvl1pPr marL="0" indent="0">
              <a:lnSpc>
                <a:spcPts val="1820"/>
              </a:lnSpc>
              <a:spcAft>
                <a:spcPts val="600"/>
              </a:spcAft>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Sollicitudin</a:t>
            </a:r>
            <a:r>
              <a:rPr lang="en-US" dirty="0"/>
              <a:t> </a:t>
            </a:r>
            <a:r>
              <a:rPr lang="en-US" dirty="0" err="1"/>
              <a:t>tempor</a:t>
            </a:r>
            <a:r>
              <a:rPr lang="en-US" dirty="0"/>
              <a:t> id </a:t>
            </a:r>
            <a:r>
              <a:rPr lang="en-US" dirty="0" err="1"/>
              <a:t>eu</a:t>
            </a:r>
            <a:r>
              <a:rPr lang="en-US" dirty="0"/>
              <a:t> </a:t>
            </a:r>
            <a:r>
              <a:rPr lang="en-US" dirty="0" err="1"/>
              <a:t>nisl</a:t>
            </a:r>
            <a:r>
              <a:rPr lang="en-US" dirty="0"/>
              <a:t> </a:t>
            </a:r>
            <a:r>
              <a:rPr lang="en-US" dirty="0" err="1"/>
              <a:t>nunc</a:t>
            </a:r>
            <a:r>
              <a:rPr lang="en-US" dirty="0"/>
              <a:t> mi ipsum </a:t>
            </a:r>
            <a:r>
              <a:rPr lang="en-US" dirty="0" err="1"/>
              <a:t>faucibus</a:t>
            </a:r>
            <a:r>
              <a:rPr lang="en-US" dirty="0"/>
              <a:t>. Est sit </a:t>
            </a:r>
            <a:r>
              <a:rPr lang="en-US" dirty="0" err="1"/>
              <a:t>amet</a:t>
            </a:r>
            <a:r>
              <a:rPr lang="en-US" dirty="0"/>
              <a:t> </a:t>
            </a:r>
            <a:r>
              <a:rPr lang="en-US" dirty="0" err="1"/>
              <a:t>facilisis</a:t>
            </a:r>
            <a:r>
              <a:rPr lang="en-US" dirty="0"/>
              <a:t> magna </a:t>
            </a:r>
            <a:r>
              <a:rPr lang="en-US" dirty="0" err="1"/>
              <a:t>etiam</a:t>
            </a:r>
            <a:r>
              <a:rPr lang="en-US" dirty="0"/>
              <a:t> </a:t>
            </a:r>
            <a:r>
              <a:rPr lang="en-US" dirty="0" err="1"/>
              <a:t>tempor</a:t>
            </a:r>
            <a:r>
              <a:rPr lang="en-US" dirty="0"/>
              <a:t> </a:t>
            </a:r>
            <a:r>
              <a:rPr lang="en-US" dirty="0" err="1"/>
              <a:t>orci</a:t>
            </a:r>
            <a:r>
              <a:rPr lang="en-US" dirty="0"/>
              <a:t>. </a:t>
            </a:r>
            <a:r>
              <a:rPr lang="en-US" dirty="0" err="1"/>
              <a:t>Vivamus</a:t>
            </a:r>
            <a:r>
              <a:rPr lang="en-US" dirty="0"/>
              <a:t> </a:t>
            </a:r>
            <a:r>
              <a:rPr lang="en-US" dirty="0" err="1"/>
              <a:t>arcu</a:t>
            </a:r>
            <a:r>
              <a:rPr lang="en-US" dirty="0"/>
              <a:t> </a:t>
            </a:r>
            <a:r>
              <a:rPr lang="en-US" dirty="0" err="1"/>
              <a:t>felis</a:t>
            </a:r>
            <a:r>
              <a:rPr lang="en-US" dirty="0"/>
              <a:t> </a:t>
            </a:r>
            <a:r>
              <a:rPr lang="en-US" dirty="0" err="1"/>
              <a:t>bibendum</a:t>
            </a:r>
            <a:r>
              <a:rPr lang="en-US" dirty="0"/>
              <a:t> </a:t>
            </a:r>
            <a:r>
              <a:rPr lang="en-US" dirty="0" err="1"/>
              <a:t>ut</a:t>
            </a:r>
            <a:r>
              <a:rPr lang="en-US" dirty="0"/>
              <a:t> </a:t>
            </a:r>
            <a:r>
              <a:rPr lang="en-US" dirty="0" err="1"/>
              <a:t>tristique</a:t>
            </a:r>
            <a:r>
              <a:rPr lang="en-US" dirty="0"/>
              <a:t> et </a:t>
            </a:r>
            <a:r>
              <a:rPr lang="en-US" dirty="0" err="1"/>
              <a:t>egestas</a:t>
            </a:r>
            <a:r>
              <a:rPr lang="en-US" dirty="0"/>
              <a:t>. Non </a:t>
            </a:r>
            <a:r>
              <a:rPr lang="en-US" dirty="0" err="1"/>
              <a:t>consectetur</a:t>
            </a:r>
            <a:r>
              <a:rPr lang="en-US" dirty="0"/>
              <a:t>. </a:t>
            </a:r>
          </a:p>
        </p:txBody>
      </p:sp>
      <p:sp>
        <p:nvSpPr>
          <p:cNvPr id="16" name="Rectangle 15">
            <a:extLst>
              <a:ext uri="{FF2B5EF4-FFF2-40B4-BE49-F238E27FC236}">
                <a16:creationId xmlns:a16="http://schemas.microsoft.com/office/drawing/2014/main" id="{9CDBE67E-BE81-C446-9C5E-64DCA718A300}"/>
              </a:ext>
            </a:extLst>
          </p:cNvPr>
          <p:cNvSpPr/>
          <p:nvPr userDrawn="1"/>
        </p:nvSpPr>
        <p:spPr>
          <a:xfrm>
            <a:off x="628649" y="0"/>
            <a:ext cx="4162011" cy="139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051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ackground Image and Content, V4">
    <p:bg>
      <p:bgPr>
        <a:solidFill>
          <a:schemeClr val="accent1"/>
        </a:solidFill>
        <a:effectLst/>
      </p:bgPr>
    </p:bg>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B194FCFE-F54C-7841-BBA7-187F1D4E0648}"/>
              </a:ext>
            </a:extLst>
          </p:cNvPr>
          <p:cNvSpPr/>
          <p:nvPr userDrawn="1"/>
        </p:nvSpPr>
        <p:spPr>
          <a:xfrm>
            <a:off x="0" y="0"/>
            <a:ext cx="9144001" cy="5143500"/>
          </a:xfrm>
          <a:prstGeom prst="triangle">
            <a:avLst>
              <a:gd name="adj" fmla="val 100000"/>
            </a:avLst>
          </a:prstGeom>
          <a:gradFill flip="none" rotWithShape="1">
            <a:gsLst>
              <a:gs pos="0">
                <a:schemeClr val="accent1">
                  <a:lumMod val="60000"/>
                  <a:lumOff val="40000"/>
                </a:schemeClr>
              </a:gs>
              <a:gs pos="19000">
                <a:schemeClr val="accent1">
                  <a:alpha val="75000"/>
                  <a:lumMod val="90000"/>
                  <a:lumOff val="10000"/>
                </a:schemeClr>
              </a:gs>
              <a:gs pos="50000">
                <a:schemeClr val="accent1">
                  <a:lumMod val="75000"/>
                </a:schemeClr>
              </a:gs>
              <a:gs pos="68000">
                <a:schemeClr val="accent1">
                  <a:lumMod val="50000"/>
                </a:scheme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9EA979-1301-B349-9D0A-F0840207D34F}"/>
              </a:ext>
            </a:extLst>
          </p:cNvPr>
          <p:cNvSpPr/>
          <p:nvPr userDrawn="1"/>
        </p:nvSpPr>
        <p:spPr>
          <a:xfrm>
            <a:off x="628650" y="0"/>
            <a:ext cx="41620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Text Placeholder 10">
            <a:extLst>
              <a:ext uri="{FF2B5EF4-FFF2-40B4-BE49-F238E27FC236}">
                <a16:creationId xmlns:a16="http://schemas.microsoft.com/office/drawing/2014/main" id="{B9ACCA67-2916-1146-A18E-67537F161BBD}"/>
              </a:ext>
            </a:extLst>
          </p:cNvPr>
          <p:cNvSpPr>
            <a:spLocks noGrp="1"/>
          </p:cNvSpPr>
          <p:nvPr>
            <p:ph type="body" sz="quarter" idx="11" hasCustomPrompt="1"/>
          </p:nvPr>
        </p:nvSpPr>
        <p:spPr>
          <a:xfrm>
            <a:off x="1144380" y="774701"/>
            <a:ext cx="3130550" cy="640214"/>
          </a:xfrm>
        </p:spPr>
        <p:txBody>
          <a:bodyPr>
            <a:noAutofit/>
          </a:bodyPr>
          <a:lstStyle>
            <a:lvl1pPr marL="0" indent="0">
              <a:buNone/>
              <a:defRPr sz="4400" b="0" i="0">
                <a:latin typeface="Utopia Std" panose="02040503060506020204" pitchFamily="18" charset="77"/>
              </a:defRPr>
            </a:lvl1pPr>
          </a:lstStyle>
          <a:p>
            <a:pPr lvl="0"/>
            <a:r>
              <a:rPr lang="en-US" dirty="0"/>
              <a:t>Page Title</a:t>
            </a:r>
          </a:p>
        </p:txBody>
      </p:sp>
      <p:sp>
        <p:nvSpPr>
          <p:cNvPr id="13" name="Text Placeholder 12">
            <a:extLst>
              <a:ext uri="{FF2B5EF4-FFF2-40B4-BE49-F238E27FC236}">
                <a16:creationId xmlns:a16="http://schemas.microsoft.com/office/drawing/2014/main" id="{9F871F16-5C4D-9D44-9529-86CBE2EF5DDE}"/>
              </a:ext>
            </a:extLst>
          </p:cNvPr>
          <p:cNvSpPr>
            <a:spLocks noGrp="1"/>
          </p:cNvSpPr>
          <p:nvPr>
            <p:ph type="body" sz="quarter" idx="12" hasCustomPrompt="1"/>
          </p:nvPr>
        </p:nvSpPr>
        <p:spPr>
          <a:xfrm>
            <a:off x="1144380" y="1713298"/>
            <a:ext cx="3130550" cy="2938286"/>
          </a:xfrm>
        </p:spPr>
        <p:txBody>
          <a:bodyPr/>
          <a:lstStyle>
            <a:lvl1pPr marL="0" indent="0">
              <a:lnSpc>
                <a:spcPts val="1820"/>
              </a:lnSpc>
              <a:spcAft>
                <a:spcPts val="600"/>
              </a:spcAft>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Sollicitudin</a:t>
            </a:r>
            <a:r>
              <a:rPr lang="en-US" dirty="0"/>
              <a:t> </a:t>
            </a:r>
            <a:r>
              <a:rPr lang="en-US" dirty="0" err="1"/>
              <a:t>tempor</a:t>
            </a:r>
            <a:r>
              <a:rPr lang="en-US" dirty="0"/>
              <a:t> id </a:t>
            </a:r>
            <a:r>
              <a:rPr lang="en-US" dirty="0" err="1"/>
              <a:t>eu</a:t>
            </a:r>
            <a:r>
              <a:rPr lang="en-US" dirty="0"/>
              <a:t> </a:t>
            </a:r>
            <a:r>
              <a:rPr lang="en-US" dirty="0" err="1"/>
              <a:t>nisl</a:t>
            </a:r>
            <a:r>
              <a:rPr lang="en-US" dirty="0"/>
              <a:t> </a:t>
            </a:r>
            <a:r>
              <a:rPr lang="en-US" dirty="0" err="1"/>
              <a:t>nunc</a:t>
            </a:r>
            <a:r>
              <a:rPr lang="en-US" dirty="0"/>
              <a:t> mi ipsum </a:t>
            </a:r>
            <a:r>
              <a:rPr lang="en-US" dirty="0" err="1"/>
              <a:t>faucibus</a:t>
            </a:r>
            <a:r>
              <a:rPr lang="en-US" dirty="0"/>
              <a:t>. Est sit </a:t>
            </a:r>
            <a:r>
              <a:rPr lang="en-US" dirty="0" err="1"/>
              <a:t>amet</a:t>
            </a:r>
            <a:r>
              <a:rPr lang="en-US" dirty="0"/>
              <a:t> </a:t>
            </a:r>
            <a:r>
              <a:rPr lang="en-US" dirty="0" err="1"/>
              <a:t>facilisis</a:t>
            </a:r>
            <a:r>
              <a:rPr lang="en-US" dirty="0"/>
              <a:t> magna </a:t>
            </a:r>
            <a:r>
              <a:rPr lang="en-US" dirty="0" err="1"/>
              <a:t>etiam</a:t>
            </a:r>
            <a:r>
              <a:rPr lang="en-US" dirty="0"/>
              <a:t> </a:t>
            </a:r>
            <a:r>
              <a:rPr lang="en-US" dirty="0" err="1"/>
              <a:t>tempor</a:t>
            </a:r>
            <a:r>
              <a:rPr lang="en-US" dirty="0"/>
              <a:t> </a:t>
            </a:r>
            <a:r>
              <a:rPr lang="en-US" dirty="0" err="1"/>
              <a:t>orci</a:t>
            </a:r>
            <a:r>
              <a:rPr lang="en-US" dirty="0"/>
              <a:t>. </a:t>
            </a:r>
            <a:r>
              <a:rPr lang="en-US" dirty="0" err="1"/>
              <a:t>Vivamus</a:t>
            </a:r>
            <a:r>
              <a:rPr lang="en-US" dirty="0"/>
              <a:t> </a:t>
            </a:r>
            <a:r>
              <a:rPr lang="en-US" dirty="0" err="1"/>
              <a:t>arcu</a:t>
            </a:r>
            <a:r>
              <a:rPr lang="en-US" dirty="0"/>
              <a:t> </a:t>
            </a:r>
            <a:r>
              <a:rPr lang="en-US" dirty="0" err="1"/>
              <a:t>felis</a:t>
            </a:r>
            <a:r>
              <a:rPr lang="en-US" dirty="0"/>
              <a:t> </a:t>
            </a:r>
            <a:r>
              <a:rPr lang="en-US" dirty="0" err="1"/>
              <a:t>bibendum</a:t>
            </a:r>
            <a:r>
              <a:rPr lang="en-US" dirty="0"/>
              <a:t> </a:t>
            </a:r>
            <a:r>
              <a:rPr lang="en-US" dirty="0" err="1"/>
              <a:t>ut</a:t>
            </a:r>
            <a:r>
              <a:rPr lang="en-US" dirty="0"/>
              <a:t> </a:t>
            </a:r>
            <a:r>
              <a:rPr lang="en-US" dirty="0" err="1"/>
              <a:t>tristique</a:t>
            </a:r>
            <a:r>
              <a:rPr lang="en-US" dirty="0"/>
              <a:t> et </a:t>
            </a:r>
            <a:r>
              <a:rPr lang="en-US" dirty="0" err="1"/>
              <a:t>egestas</a:t>
            </a:r>
            <a:r>
              <a:rPr lang="en-US" dirty="0"/>
              <a:t>. Non </a:t>
            </a:r>
            <a:r>
              <a:rPr lang="en-US" dirty="0" err="1"/>
              <a:t>consectetur</a:t>
            </a:r>
            <a:r>
              <a:rPr lang="en-US" dirty="0"/>
              <a:t>. </a:t>
            </a:r>
          </a:p>
        </p:txBody>
      </p:sp>
      <p:sp>
        <p:nvSpPr>
          <p:cNvPr id="16" name="Rectangle 15">
            <a:extLst>
              <a:ext uri="{FF2B5EF4-FFF2-40B4-BE49-F238E27FC236}">
                <a16:creationId xmlns:a16="http://schemas.microsoft.com/office/drawing/2014/main" id="{9CDBE67E-BE81-C446-9C5E-64DCA718A300}"/>
              </a:ext>
            </a:extLst>
          </p:cNvPr>
          <p:cNvSpPr/>
          <p:nvPr userDrawn="1"/>
        </p:nvSpPr>
        <p:spPr>
          <a:xfrm>
            <a:off x="628649" y="0"/>
            <a:ext cx="4162011" cy="1391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08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3">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90FA72-606D-D64D-BB6E-BF3DF61F828B}"/>
              </a:ext>
            </a:extLst>
          </p:cNvPr>
          <p:cNvPicPr>
            <a:picLocks noChangeAspect="1"/>
          </p:cNvPicPr>
          <p:nvPr userDrawn="1"/>
        </p:nvPicPr>
        <p:blipFill rotWithShape="1">
          <a:blip r:embed="rId2" cstate="print">
            <a:alphaModFix amt="45000"/>
            <a:extLst>
              <a:ext uri="{28A0092B-C50C-407E-A947-70E740481C1C}">
                <a14:useLocalDpi xmlns:a14="http://schemas.microsoft.com/office/drawing/2010/main"/>
              </a:ext>
            </a:extLst>
          </a:blip>
          <a:srcRect l="45063" t="25956" r="45411" b="58583"/>
          <a:stretch/>
        </p:blipFill>
        <p:spPr>
          <a:xfrm>
            <a:off x="5480022" y="506252"/>
            <a:ext cx="3661652" cy="3886404"/>
          </a:xfrm>
          <a:prstGeom prst="rect">
            <a:avLst/>
          </a:prstGeom>
        </p:spPr>
      </p:pic>
      <p:pic>
        <p:nvPicPr>
          <p:cNvPr id="13" name="Picture 12">
            <a:extLst>
              <a:ext uri="{FF2B5EF4-FFF2-40B4-BE49-F238E27FC236}">
                <a16:creationId xmlns:a16="http://schemas.microsoft.com/office/drawing/2014/main" id="{13870095-E196-7646-9F04-CD4BE1D325C9}"/>
              </a:ext>
            </a:extLst>
          </p:cNvPr>
          <p:cNvPicPr>
            <a:picLocks noChangeAspect="1"/>
          </p:cNvPicPr>
          <p:nvPr userDrawn="1"/>
        </p:nvPicPr>
        <p:blipFill rotWithShape="1">
          <a:blip r:embed="rId3" cstate="print">
            <a:alphaModFix amt="45000"/>
            <a:extLst>
              <a:ext uri="{28A0092B-C50C-407E-A947-70E740481C1C}">
                <a14:useLocalDpi xmlns:a14="http://schemas.microsoft.com/office/drawing/2010/main"/>
              </a:ext>
            </a:extLst>
          </a:blip>
          <a:srcRect l="44310" t="67464" r="48405" b="25155"/>
          <a:stretch/>
        </p:blipFill>
        <p:spPr>
          <a:xfrm>
            <a:off x="0" y="0"/>
            <a:ext cx="2800528" cy="1855167"/>
          </a:xfrm>
          <a:prstGeom prst="rect">
            <a:avLst/>
          </a:prstGeom>
        </p:spPr>
      </p:pic>
      <p:sp>
        <p:nvSpPr>
          <p:cNvPr id="12" name="Rectangle 11">
            <a:extLst>
              <a:ext uri="{FF2B5EF4-FFF2-40B4-BE49-F238E27FC236}">
                <a16:creationId xmlns:a16="http://schemas.microsoft.com/office/drawing/2014/main" id="{6B2E4F1C-BC00-7043-9ECB-D12C6377D4EA}"/>
              </a:ext>
            </a:extLst>
          </p:cNvPr>
          <p:cNvSpPr/>
          <p:nvPr userDrawn="1"/>
        </p:nvSpPr>
        <p:spPr>
          <a:xfrm>
            <a:off x="0" y="4392656"/>
            <a:ext cx="9144000" cy="784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6905453-34F2-9946-BBC8-8554FABAC41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36741" y="4556253"/>
            <a:ext cx="1801299" cy="457524"/>
          </a:xfrm>
          <a:prstGeom prst="rect">
            <a:avLst/>
          </a:prstGeom>
        </p:spPr>
      </p:pic>
      <p:sp>
        <p:nvSpPr>
          <p:cNvPr id="16" name="Text Placeholder 1">
            <a:extLst>
              <a:ext uri="{FF2B5EF4-FFF2-40B4-BE49-F238E27FC236}">
                <a16:creationId xmlns:a16="http://schemas.microsoft.com/office/drawing/2014/main" id="{CF383971-5B93-4F4F-BE50-345940E02FBE}"/>
              </a:ext>
            </a:extLst>
          </p:cNvPr>
          <p:cNvSpPr>
            <a:spLocks noGrp="1"/>
          </p:cNvSpPr>
          <p:nvPr>
            <p:ph type="body" sz="quarter" idx="11" hasCustomPrompt="1"/>
          </p:nvPr>
        </p:nvSpPr>
        <p:spPr>
          <a:xfrm>
            <a:off x="684579" y="3297967"/>
            <a:ext cx="3459212" cy="256747"/>
          </a:xfrm>
        </p:spPr>
        <p:txBody>
          <a:bodyPr anchor="ctr">
            <a:noAutofit/>
          </a:bodyPr>
          <a:lstStyle>
            <a:lvl1pPr marL="0" indent="0">
              <a:lnSpc>
                <a:spcPts val="1880"/>
              </a:lnSpc>
              <a:spcBef>
                <a:spcPts val="0"/>
              </a:spcBef>
              <a:buNone/>
              <a:defRPr sz="1400">
                <a:solidFill>
                  <a:schemeClr val="accent1"/>
                </a:solidFill>
              </a:defRPr>
            </a:lvl1pPr>
          </a:lstStyle>
          <a:p>
            <a:r>
              <a:rPr lang="en-US" dirty="0"/>
              <a:t>Subhead / Presenter</a:t>
            </a:r>
          </a:p>
        </p:txBody>
      </p:sp>
      <p:sp>
        <p:nvSpPr>
          <p:cNvPr id="17" name="Text Placeholder 2">
            <a:extLst>
              <a:ext uri="{FF2B5EF4-FFF2-40B4-BE49-F238E27FC236}">
                <a16:creationId xmlns:a16="http://schemas.microsoft.com/office/drawing/2014/main" id="{433A8898-4FB1-0249-8F8A-1D26E96A83A3}"/>
              </a:ext>
            </a:extLst>
          </p:cNvPr>
          <p:cNvSpPr>
            <a:spLocks noGrp="1"/>
          </p:cNvSpPr>
          <p:nvPr>
            <p:ph type="body" sz="quarter" idx="10" hasCustomPrompt="1"/>
          </p:nvPr>
        </p:nvSpPr>
        <p:spPr>
          <a:xfrm>
            <a:off x="684579" y="839564"/>
            <a:ext cx="4506187" cy="2324422"/>
          </a:xfrm>
        </p:spPr>
        <p:txBody>
          <a:bodyPr>
            <a:noAutofit/>
          </a:bodyPr>
          <a:lstStyle>
            <a:lvl1pPr marL="0" indent="0">
              <a:lnSpc>
                <a:spcPts val="8700"/>
              </a:lnSpc>
              <a:spcBef>
                <a:spcPts val="0"/>
              </a:spcBef>
              <a:buNone/>
              <a:defRPr sz="8500" b="0" i="0">
                <a:latin typeface="Abolition" pitchFamily="2" charset="0"/>
              </a:defRPr>
            </a:lvl1pPr>
          </a:lstStyle>
          <a:p>
            <a:pPr>
              <a:lnSpc>
                <a:spcPts val="8800"/>
              </a:lnSpc>
            </a:pPr>
            <a:r>
              <a:rPr lang="en-US" sz="8500" dirty="0"/>
              <a:t>Title to </a:t>
            </a:r>
            <a:br>
              <a:rPr lang="en-US" sz="8500" dirty="0"/>
            </a:br>
            <a:r>
              <a:rPr lang="en-US" sz="8500" dirty="0"/>
              <a:t>Go Here</a:t>
            </a:r>
          </a:p>
        </p:txBody>
      </p:sp>
    </p:spTree>
    <p:extLst>
      <p:ext uri="{BB962C8B-B14F-4D97-AF65-F5344CB8AC3E}">
        <p14:creationId xmlns:p14="http://schemas.microsoft.com/office/powerpoint/2010/main" val="3333878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er Green">
    <p:bg>
      <p:bgRef idx="1001">
        <a:schemeClr val="bg1"/>
      </p:bgRef>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CE0D07B-C2E4-C644-90AF-440D283DAB21}"/>
              </a:ext>
            </a:extLst>
          </p:cNvPr>
          <p:cNvSpPr>
            <a:spLocks noGrp="1"/>
          </p:cNvSpPr>
          <p:nvPr>
            <p:ph type="title" hasCustomPrompt="1"/>
          </p:nvPr>
        </p:nvSpPr>
        <p:spPr>
          <a:xfrm>
            <a:off x="504260" y="34796"/>
            <a:ext cx="8034621" cy="2251187"/>
          </a:xfrm>
          <a:ln>
            <a:noFill/>
          </a:ln>
        </p:spPr>
        <p:txBody>
          <a:bodyPr>
            <a:noAutofit/>
          </a:bodyPr>
          <a:lstStyle>
            <a:lvl1pPr algn="l">
              <a:defRPr sz="4800" spc="300">
                <a:latin typeface="Abolition" pitchFamily="2" charset="0"/>
              </a:defRPr>
            </a:lvl1pPr>
          </a:lstStyle>
          <a:p>
            <a:r>
              <a:rPr lang="en-US" dirty="0"/>
              <a:t>Section Break</a:t>
            </a:r>
          </a:p>
        </p:txBody>
      </p:sp>
      <p:cxnSp>
        <p:nvCxnSpPr>
          <p:cNvPr id="14" name="Straight Connector 13">
            <a:extLst>
              <a:ext uri="{FF2B5EF4-FFF2-40B4-BE49-F238E27FC236}">
                <a16:creationId xmlns:a16="http://schemas.microsoft.com/office/drawing/2014/main" id="{728F8307-4C4B-6443-ACF1-41CB053457E3}"/>
              </a:ext>
            </a:extLst>
          </p:cNvPr>
          <p:cNvCxnSpPr/>
          <p:nvPr userDrawn="1"/>
        </p:nvCxnSpPr>
        <p:spPr>
          <a:xfrm>
            <a:off x="605118" y="591655"/>
            <a:ext cx="12169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E2F6D8-C540-8E4C-B7F4-6A07B5B2D99C}"/>
              </a:ext>
            </a:extLst>
          </p:cNvPr>
          <p:cNvCxnSpPr/>
          <p:nvPr userDrawn="1"/>
        </p:nvCxnSpPr>
        <p:spPr>
          <a:xfrm>
            <a:off x="605118" y="1698797"/>
            <a:ext cx="12169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5401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Breaker Gray">
    <p:bg>
      <p:bgPr>
        <a:solidFill>
          <a:schemeClr val="accent6"/>
        </a:solidFill>
        <a:effectLst/>
      </p:bgPr>
    </p:bg>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770749DD-4C88-474C-A8FE-1D8232AF8DE5}"/>
              </a:ext>
            </a:extLst>
          </p:cNvPr>
          <p:cNvSpPr>
            <a:spLocks noGrp="1"/>
          </p:cNvSpPr>
          <p:nvPr>
            <p:ph type="title" hasCustomPrompt="1"/>
          </p:nvPr>
        </p:nvSpPr>
        <p:spPr>
          <a:xfrm>
            <a:off x="504260" y="34796"/>
            <a:ext cx="8034621" cy="2251187"/>
          </a:xfrm>
          <a:ln>
            <a:noFill/>
          </a:ln>
        </p:spPr>
        <p:txBody>
          <a:bodyPr>
            <a:noAutofit/>
          </a:bodyPr>
          <a:lstStyle>
            <a:lvl1pPr algn="l">
              <a:defRPr sz="4800" spc="300">
                <a:latin typeface="Abolition" pitchFamily="2" charset="0"/>
              </a:defRPr>
            </a:lvl1pPr>
          </a:lstStyle>
          <a:p>
            <a:r>
              <a:rPr lang="en-US" dirty="0"/>
              <a:t>Section Break</a:t>
            </a:r>
          </a:p>
        </p:txBody>
      </p:sp>
      <p:cxnSp>
        <p:nvCxnSpPr>
          <p:cNvPr id="6" name="Straight Connector 5">
            <a:extLst>
              <a:ext uri="{FF2B5EF4-FFF2-40B4-BE49-F238E27FC236}">
                <a16:creationId xmlns:a16="http://schemas.microsoft.com/office/drawing/2014/main" id="{2B309716-98B0-DE43-BA19-29BD610C7EB2}"/>
              </a:ext>
            </a:extLst>
          </p:cNvPr>
          <p:cNvCxnSpPr/>
          <p:nvPr userDrawn="1"/>
        </p:nvCxnSpPr>
        <p:spPr>
          <a:xfrm>
            <a:off x="605118" y="591655"/>
            <a:ext cx="12169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81A89B-40C8-5744-9E65-2FC77BC156CD}"/>
              </a:ext>
            </a:extLst>
          </p:cNvPr>
          <p:cNvCxnSpPr/>
          <p:nvPr userDrawn="1"/>
        </p:nvCxnSpPr>
        <p:spPr>
          <a:xfrm>
            <a:off x="605118" y="1698797"/>
            <a:ext cx="12169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30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1 Image">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D943BAF3-7A31-4B45-9099-035BC373E673}"/>
              </a:ext>
            </a:extLst>
          </p:cNvPr>
          <p:cNvSpPr>
            <a:spLocks noGrp="1"/>
          </p:cNvSpPr>
          <p:nvPr>
            <p:ph type="body" sz="quarter" idx="15" hasCustomPrompt="1"/>
          </p:nvPr>
        </p:nvSpPr>
        <p:spPr>
          <a:xfrm>
            <a:off x="308283" y="1711787"/>
            <a:ext cx="4898717" cy="2819182"/>
          </a:xfrm>
        </p:spPr>
        <p:txBody>
          <a:bodyPr>
            <a:noAutofit/>
          </a:bodyPr>
          <a:lstStyle>
            <a:lvl1pPr marL="0" indent="0">
              <a:lnSpc>
                <a:spcPts val="1820"/>
              </a:lnSpc>
              <a:spcAft>
                <a:spcPts val="600"/>
              </a:spcAft>
              <a:buNone/>
              <a:defRPr sz="1400" spc="20" baseline="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Sollicitudin</a:t>
            </a:r>
            <a:r>
              <a:rPr lang="en-US" dirty="0"/>
              <a:t> </a:t>
            </a:r>
            <a:r>
              <a:rPr lang="en-US" dirty="0" err="1"/>
              <a:t>tempor</a:t>
            </a:r>
            <a:r>
              <a:rPr lang="en-US" dirty="0"/>
              <a:t> id </a:t>
            </a:r>
            <a:r>
              <a:rPr lang="en-US" dirty="0" err="1"/>
              <a:t>eu</a:t>
            </a:r>
            <a:r>
              <a:rPr lang="en-US" dirty="0"/>
              <a:t> </a:t>
            </a:r>
            <a:r>
              <a:rPr lang="en-US" dirty="0" err="1"/>
              <a:t>nisl</a:t>
            </a:r>
            <a:r>
              <a:rPr lang="en-US" dirty="0"/>
              <a:t> </a:t>
            </a:r>
            <a:r>
              <a:rPr lang="en-US" dirty="0" err="1"/>
              <a:t>nunc</a:t>
            </a:r>
            <a:r>
              <a:rPr lang="en-US" dirty="0"/>
              <a:t> mi ipsum </a:t>
            </a:r>
            <a:r>
              <a:rPr lang="en-US" dirty="0" err="1"/>
              <a:t>faucibus</a:t>
            </a:r>
            <a:r>
              <a:rPr lang="en-US" dirty="0"/>
              <a:t>. Est sit </a:t>
            </a:r>
            <a:r>
              <a:rPr lang="en-US" dirty="0" err="1"/>
              <a:t>amet</a:t>
            </a:r>
            <a:r>
              <a:rPr lang="en-US" dirty="0"/>
              <a:t> </a:t>
            </a:r>
            <a:r>
              <a:rPr lang="en-US" dirty="0" err="1"/>
              <a:t>facilisis</a:t>
            </a:r>
            <a:r>
              <a:rPr lang="en-US" dirty="0"/>
              <a:t> magna </a:t>
            </a:r>
            <a:r>
              <a:rPr lang="en-US" dirty="0" err="1"/>
              <a:t>etiam</a:t>
            </a:r>
            <a:r>
              <a:rPr lang="en-US" dirty="0"/>
              <a:t> </a:t>
            </a:r>
            <a:r>
              <a:rPr lang="en-US" dirty="0" err="1"/>
              <a:t>tempor</a:t>
            </a:r>
            <a:r>
              <a:rPr lang="en-US" dirty="0"/>
              <a:t> </a:t>
            </a:r>
            <a:r>
              <a:rPr lang="en-US" dirty="0" err="1"/>
              <a:t>orci</a:t>
            </a:r>
            <a:r>
              <a:rPr lang="en-US" dirty="0"/>
              <a:t>. </a:t>
            </a:r>
            <a:r>
              <a:rPr lang="en-US" dirty="0" err="1"/>
              <a:t>Vivamus</a:t>
            </a:r>
            <a:r>
              <a:rPr lang="en-US" dirty="0"/>
              <a:t> </a:t>
            </a:r>
            <a:r>
              <a:rPr lang="en-US" dirty="0" err="1"/>
              <a:t>arcu</a:t>
            </a:r>
            <a:r>
              <a:rPr lang="en-US" dirty="0"/>
              <a:t> </a:t>
            </a:r>
            <a:r>
              <a:rPr lang="en-US" dirty="0" err="1"/>
              <a:t>felis</a:t>
            </a:r>
            <a:r>
              <a:rPr lang="en-US" dirty="0"/>
              <a:t> </a:t>
            </a:r>
            <a:r>
              <a:rPr lang="en-US" dirty="0" err="1"/>
              <a:t>bibendum</a:t>
            </a:r>
            <a:r>
              <a:rPr lang="en-US" dirty="0"/>
              <a:t> </a:t>
            </a:r>
            <a:r>
              <a:rPr lang="en-US" dirty="0" err="1"/>
              <a:t>ut</a:t>
            </a:r>
            <a:r>
              <a:rPr lang="en-US" dirty="0"/>
              <a:t> </a:t>
            </a:r>
            <a:r>
              <a:rPr lang="en-US" dirty="0" err="1"/>
              <a:t>tristique</a:t>
            </a:r>
            <a:r>
              <a:rPr lang="en-US" dirty="0"/>
              <a:t> et </a:t>
            </a:r>
            <a:r>
              <a:rPr lang="en-US" dirty="0" err="1"/>
              <a:t>egestas</a:t>
            </a:r>
            <a:r>
              <a:rPr lang="en-US" dirty="0"/>
              <a:t>. Non </a:t>
            </a:r>
            <a:r>
              <a:rPr lang="en-US" dirty="0" err="1"/>
              <a:t>consectetur</a:t>
            </a:r>
            <a:r>
              <a:rPr lang="en-US" dirty="0"/>
              <a:t>. </a:t>
            </a:r>
          </a:p>
          <a:p>
            <a:pPr lvl="0"/>
            <a:r>
              <a:rPr lang="en-US" dirty="0"/>
              <a:t>Vestibulum </a:t>
            </a:r>
            <a:r>
              <a:rPr lang="en-US" dirty="0" err="1"/>
              <a:t>rhoncus</a:t>
            </a:r>
            <a:r>
              <a:rPr lang="en-US" dirty="0"/>
              <a:t> </a:t>
            </a:r>
            <a:r>
              <a:rPr lang="en-US" dirty="0" err="1"/>
              <a:t>est</a:t>
            </a:r>
            <a:r>
              <a:rPr lang="en-US" dirty="0"/>
              <a:t> </a:t>
            </a:r>
            <a:r>
              <a:rPr lang="en-US" dirty="0" err="1"/>
              <a:t>pellentesque</a:t>
            </a:r>
            <a:r>
              <a:rPr lang="en-US" dirty="0"/>
              <a:t> </a:t>
            </a:r>
            <a:r>
              <a:rPr lang="en-US" dirty="0" err="1"/>
              <a:t>elit</a:t>
            </a:r>
            <a:r>
              <a:rPr lang="en-US" dirty="0"/>
              <a:t> </a:t>
            </a:r>
            <a:r>
              <a:rPr lang="en-US" dirty="0" err="1"/>
              <a:t>ullamcorper</a:t>
            </a:r>
            <a:r>
              <a:rPr lang="en-US" dirty="0"/>
              <a:t> </a:t>
            </a:r>
            <a:r>
              <a:rPr lang="en-US" dirty="0" err="1"/>
              <a:t>dignissim</a:t>
            </a:r>
            <a:r>
              <a:rPr lang="en-US" dirty="0"/>
              <a:t> </a:t>
            </a:r>
            <a:r>
              <a:rPr lang="en-US" dirty="0" err="1"/>
              <a:t>cras</a:t>
            </a:r>
            <a:r>
              <a:rPr lang="en-US" dirty="0"/>
              <a:t>. </a:t>
            </a:r>
            <a:r>
              <a:rPr lang="en-US" dirty="0" err="1"/>
              <a:t>Egestas</a:t>
            </a:r>
            <a:r>
              <a:rPr lang="en-US" dirty="0"/>
              <a:t> </a:t>
            </a:r>
            <a:r>
              <a:rPr lang="en-US" dirty="0" err="1"/>
              <a:t>egestas</a:t>
            </a:r>
            <a:r>
              <a:rPr lang="en-US" dirty="0"/>
              <a:t> </a:t>
            </a:r>
            <a:r>
              <a:rPr lang="en-US" dirty="0" err="1"/>
              <a:t>fringilla</a:t>
            </a:r>
            <a:r>
              <a:rPr lang="en-US" dirty="0"/>
              <a:t> </a:t>
            </a:r>
            <a:r>
              <a:rPr lang="en-US" dirty="0" err="1"/>
              <a:t>phasellus</a:t>
            </a:r>
            <a:r>
              <a:rPr lang="en-US" dirty="0"/>
              <a:t> </a:t>
            </a:r>
            <a:r>
              <a:rPr lang="en-US" dirty="0" err="1"/>
              <a:t>faucibus</a:t>
            </a:r>
            <a:r>
              <a:rPr lang="en-US" dirty="0"/>
              <a:t> </a:t>
            </a:r>
            <a:r>
              <a:rPr lang="en-US" dirty="0" err="1"/>
              <a:t>scelerisque</a:t>
            </a:r>
            <a:r>
              <a:rPr lang="en-US" dirty="0"/>
              <a:t>. Nunc pulvinar </a:t>
            </a:r>
            <a:r>
              <a:rPr lang="en-US" dirty="0" err="1"/>
              <a:t>sapien</a:t>
            </a:r>
            <a:r>
              <a:rPr lang="en-US" dirty="0"/>
              <a:t> et ligula. </a:t>
            </a:r>
          </a:p>
        </p:txBody>
      </p:sp>
      <p:sp>
        <p:nvSpPr>
          <p:cNvPr id="22" name="Picture Placeholder 21">
            <a:extLst>
              <a:ext uri="{FF2B5EF4-FFF2-40B4-BE49-F238E27FC236}">
                <a16:creationId xmlns:a16="http://schemas.microsoft.com/office/drawing/2014/main" id="{F99D334D-2533-6E48-9EF8-BE59D29480EF}"/>
              </a:ext>
            </a:extLst>
          </p:cNvPr>
          <p:cNvSpPr>
            <a:spLocks noGrp="1"/>
          </p:cNvSpPr>
          <p:nvPr>
            <p:ph type="pic" sz="quarter" idx="16"/>
          </p:nvPr>
        </p:nvSpPr>
        <p:spPr>
          <a:xfrm>
            <a:off x="5497246" y="1062913"/>
            <a:ext cx="3341688" cy="2891181"/>
          </a:xfrm>
          <a:solidFill>
            <a:schemeClr val="bg1">
              <a:lumMod val="85000"/>
            </a:schemeClr>
          </a:solidFill>
        </p:spPr>
        <p:txBody>
          <a:bodyPr wrap="none">
            <a:noAutofit/>
          </a:bodyPr>
          <a:lstStyle>
            <a:lvl1pPr>
              <a:defRPr>
                <a:noFill/>
              </a:defRPr>
            </a:lvl1pPr>
          </a:lstStyle>
          <a:p>
            <a:endParaRPr lang="en-US"/>
          </a:p>
        </p:txBody>
      </p:sp>
      <p:sp>
        <p:nvSpPr>
          <p:cNvPr id="13" name="Rectangle 12">
            <a:extLst>
              <a:ext uri="{FF2B5EF4-FFF2-40B4-BE49-F238E27FC236}">
                <a16:creationId xmlns:a16="http://schemas.microsoft.com/office/drawing/2014/main" id="{213F1E70-23C0-764B-8E97-AD7C6DA9B00D}"/>
              </a:ext>
            </a:extLst>
          </p:cNvPr>
          <p:cNvSpPr/>
          <p:nvPr userDrawn="1"/>
        </p:nvSpPr>
        <p:spPr>
          <a:xfrm>
            <a:off x="5494738" y="951264"/>
            <a:ext cx="3346704" cy="1373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Placeholder 1">
            <a:extLst>
              <a:ext uri="{FF2B5EF4-FFF2-40B4-BE49-F238E27FC236}">
                <a16:creationId xmlns:a16="http://schemas.microsoft.com/office/drawing/2014/main" id="{703EBDAC-B5B3-6F4C-9420-6C96C4E74BDA}"/>
              </a:ext>
            </a:extLst>
          </p:cNvPr>
          <p:cNvSpPr>
            <a:spLocks noGrp="1"/>
          </p:cNvSpPr>
          <p:nvPr>
            <p:ph type="title" hasCustomPrompt="1"/>
          </p:nvPr>
        </p:nvSpPr>
        <p:spPr>
          <a:xfrm>
            <a:off x="302558" y="466416"/>
            <a:ext cx="4898717" cy="518478"/>
          </a:xfrm>
          <a:prstGeom prst="rect">
            <a:avLst/>
          </a:prstGeom>
        </p:spPr>
        <p:txBody>
          <a:bodyPr vert="horz" lIns="91440" tIns="45720" rIns="91440" bIns="45720" rtlCol="0" anchor="ctr">
            <a:noAutofit/>
          </a:bodyPr>
          <a:lstStyle>
            <a:lvl1pPr algn="l">
              <a:defRPr/>
            </a:lvl1pPr>
          </a:lstStyle>
          <a:p>
            <a:r>
              <a:rPr lang="en-US" dirty="0"/>
              <a:t>Page Title</a:t>
            </a:r>
          </a:p>
        </p:txBody>
      </p:sp>
      <p:sp>
        <p:nvSpPr>
          <p:cNvPr id="9" name="Text Placeholder 8">
            <a:extLst>
              <a:ext uri="{FF2B5EF4-FFF2-40B4-BE49-F238E27FC236}">
                <a16:creationId xmlns:a16="http://schemas.microsoft.com/office/drawing/2014/main" id="{016C8243-B7BC-DC4F-90A7-7EA801AC9FF7}"/>
              </a:ext>
            </a:extLst>
          </p:cNvPr>
          <p:cNvSpPr>
            <a:spLocks noGrp="1"/>
          </p:cNvSpPr>
          <p:nvPr>
            <p:ph type="body" sz="quarter" idx="13" hasCustomPrompt="1"/>
          </p:nvPr>
        </p:nvSpPr>
        <p:spPr>
          <a:xfrm>
            <a:off x="308284" y="1329677"/>
            <a:ext cx="4898716" cy="382110"/>
          </a:xfrm>
        </p:spPr>
        <p:txBody>
          <a:bodyPr>
            <a:noAutofit/>
          </a:bodyPr>
          <a:lstStyle>
            <a:lvl1pPr marL="0" indent="0" algn="l">
              <a:lnSpc>
                <a:spcPts val="2020"/>
              </a:lnSpc>
              <a:buNone/>
              <a:defRPr sz="1600" b="1" i="0" spc="50" baseline="0">
                <a:solidFill>
                  <a:srgbClr val="BD8B13"/>
                </a:solidFill>
                <a:latin typeface="Utopia Std Semibold" panose="02040503060506020204" pitchFamily="18" charset="77"/>
              </a:defRPr>
            </a:lvl1pPr>
          </a:lstStyle>
          <a:p>
            <a:pPr lvl="0"/>
            <a:r>
              <a:rPr lang="en-US" dirty="0"/>
              <a:t>Subhead Goes here</a:t>
            </a:r>
          </a:p>
        </p:txBody>
      </p:sp>
      <p:sp>
        <p:nvSpPr>
          <p:cNvPr id="7" name="Footer Placeholder 6">
            <a:extLst>
              <a:ext uri="{FF2B5EF4-FFF2-40B4-BE49-F238E27FC236}">
                <a16:creationId xmlns:a16="http://schemas.microsoft.com/office/drawing/2014/main" id="{8AC1DF36-2526-8D40-854C-D53DB4595CDC}"/>
              </a:ext>
            </a:extLst>
          </p:cNvPr>
          <p:cNvSpPr>
            <a:spLocks noGrp="1"/>
          </p:cNvSpPr>
          <p:nvPr>
            <p:ph type="ftr" sz="quarter" idx="17"/>
          </p:nvPr>
        </p:nvSpPr>
        <p:spPr/>
        <p:txBody>
          <a:bodyPr/>
          <a:lstStyle/>
          <a:p>
            <a:r>
              <a:rPr lang="en-US"/>
              <a:t>TEMPLATE (WRITE IN ALL CAPS)</a:t>
            </a:r>
            <a:endParaRPr lang="en-US" dirty="0"/>
          </a:p>
        </p:txBody>
      </p:sp>
      <p:sp>
        <p:nvSpPr>
          <p:cNvPr id="10" name="Slide Number Placeholder 9">
            <a:extLst>
              <a:ext uri="{FF2B5EF4-FFF2-40B4-BE49-F238E27FC236}">
                <a16:creationId xmlns:a16="http://schemas.microsoft.com/office/drawing/2014/main" id="{9D4A67AE-6F12-344F-8718-33C755B55C68}"/>
              </a:ext>
            </a:extLst>
          </p:cNvPr>
          <p:cNvSpPr>
            <a:spLocks noGrp="1"/>
          </p:cNvSpPr>
          <p:nvPr>
            <p:ph type="sldNum" sz="quarter" idx="18"/>
          </p:nvPr>
        </p:nvSpPr>
        <p:spPr/>
        <p:txBody>
          <a:bodyPr/>
          <a:lstStyle/>
          <a:p>
            <a:r>
              <a:rPr lang="en-US"/>
              <a:t>/   </a:t>
            </a:r>
            <a:fld id="{6C7E6F33-74EE-5541-8108-8353B402F8C1}" type="slidenum">
              <a:rPr lang="en-US" smtClean="0"/>
              <a:pPr/>
              <a:t>‹#›</a:t>
            </a:fld>
            <a:endParaRPr lang="en-US" dirty="0"/>
          </a:p>
        </p:txBody>
      </p:sp>
    </p:spTree>
    <p:extLst>
      <p:ext uri="{BB962C8B-B14F-4D97-AF65-F5344CB8AC3E}">
        <p14:creationId xmlns:p14="http://schemas.microsoft.com/office/powerpoint/2010/main" val="1367488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D004BC79-4A47-F947-8EF2-485C0AEA7EE3}"/>
              </a:ext>
            </a:extLst>
          </p:cNvPr>
          <p:cNvSpPr>
            <a:spLocks noGrp="1"/>
          </p:cNvSpPr>
          <p:nvPr>
            <p:ph type="body" sz="quarter" idx="13" hasCustomPrompt="1"/>
          </p:nvPr>
        </p:nvSpPr>
        <p:spPr>
          <a:xfrm>
            <a:off x="1465322" y="1435188"/>
            <a:ext cx="5856515" cy="382110"/>
          </a:xfrm>
        </p:spPr>
        <p:txBody>
          <a:bodyPr>
            <a:noAutofit/>
          </a:bodyPr>
          <a:lstStyle>
            <a:lvl1pPr marL="0" indent="0" algn="l">
              <a:lnSpc>
                <a:spcPts val="2020"/>
              </a:lnSpc>
              <a:buNone/>
              <a:defRPr sz="1600" b="1" i="0" spc="50" baseline="0">
                <a:solidFill>
                  <a:schemeClr val="accent1"/>
                </a:solidFill>
                <a:latin typeface="Utopia Std Semibold" panose="02040503060506020204" pitchFamily="18" charset="77"/>
              </a:defRPr>
            </a:lvl1pPr>
          </a:lstStyle>
          <a:p>
            <a:pPr lvl="0"/>
            <a:r>
              <a:rPr lang="en-US" dirty="0"/>
              <a:t>Subhead Goes here</a:t>
            </a:r>
          </a:p>
        </p:txBody>
      </p:sp>
      <p:sp>
        <p:nvSpPr>
          <p:cNvPr id="13" name="Text Placeholder 18">
            <a:extLst>
              <a:ext uri="{FF2B5EF4-FFF2-40B4-BE49-F238E27FC236}">
                <a16:creationId xmlns:a16="http://schemas.microsoft.com/office/drawing/2014/main" id="{EA3C1A0B-A322-BC41-A124-483B9141A4A3}"/>
              </a:ext>
            </a:extLst>
          </p:cNvPr>
          <p:cNvSpPr>
            <a:spLocks noGrp="1"/>
          </p:cNvSpPr>
          <p:nvPr>
            <p:ph type="body" sz="quarter" idx="15" hasCustomPrompt="1"/>
          </p:nvPr>
        </p:nvSpPr>
        <p:spPr>
          <a:xfrm>
            <a:off x="1465322" y="1817297"/>
            <a:ext cx="5856515" cy="2543001"/>
          </a:xfrm>
        </p:spPr>
        <p:txBody>
          <a:bodyPr>
            <a:noAutofit/>
          </a:bodyPr>
          <a:lstStyle>
            <a:lvl1pPr marL="285750" indent="-194310" algn="l">
              <a:lnSpc>
                <a:spcPts val="1820"/>
              </a:lnSpc>
              <a:spcAft>
                <a:spcPts val="300"/>
              </a:spcAft>
              <a:buFont typeface="Arial" panose="020B0604020202020204" pitchFamily="34" charset="0"/>
              <a:buChar char="•"/>
              <a:defRPr sz="14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Sollicitudin</a:t>
            </a:r>
            <a:r>
              <a:rPr lang="en-US" dirty="0"/>
              <a:t> </a:t>
            </a:r>
            <a:r>
              <a:rPr lang="en-US" dirty="0" err="1"/>
              <a:t>tempor</a:t>
            </a:r>
            <a:r>
              <a:rPr lang="en-US" dirty="0"/>
              <a:t> id </a:t>
            </a:r>
            <a:r>
              <a:rPr lang="en-US" dirty="0" err="1"/>
              <a:t>eu</a:t>
            </a:r>
            <a:r>
              <a:rPr lang="en-US" dirty="0"/>
              <a:t> </a:t>
            </a:r>
            <a:r>
              <a:rPr lang="en-US" dirty="0" err="1"/>
              <a:t>nisl</a:t>
            </a:r>
            <a:r>
              <a:rPr lang="en-US" dirty="0"/>
              <a:t> </a:t>
            </a:r>
            <a:r>
              <a:rPr lang="en-US" dirty="0" err="1"/>
              <a:t>nunc</a:t>
            </a:r>
            <a:r>
              <a:rPr lang="en-US" dirty="0"/>
              <a:t> mi ipsum </a:t>
            </a:r>
            <a:r>
              <a:rPr lang="en-US" dirty="0" err="1"/>
              <a:t>faucibus</a:t>
            </a:r>
            <a:r>
              <a:rPr lang="en-US" dirty="0"/>
              <a:t>. </a:t>
            </a:r>
          </a:p>
          <a:p>
            <a:pPr lvl="0"/>
            <a:r>
              <a:rPr lang="en-US" dirty="0"/>
              <a:t>Est sit </a:t>
            </a:r>
            <a:r>
              <a:rPr lang="en-US" dirty="0" err="1"/>
              <a:t>amet</a:t>
            </a:r>
            <a:r>
              <a:rPr lang="en-US" dirty="0"/>
              <a:t> </a:t>
            </a:r>
            <a:r>
              <a:rPr lang="en-US" dirty="0" err="1"/>
              <a:t>facilisis</a:t>
            </a:r>
            <a:r>
              <a:rPr lang="en-US" dirty="0"/>
              <a:t> magna </a:t>
            </a:r>
            <a:r>
              <a:rPr lang="en-US" dirty="0" err="1"/>
              <a:t>etiam</a:t>
            </a:r>
            <a:r>
              <a:rPr lang="en-US" dirty="0"/>
              <a:t> </a:t>
            </a:r>
            <a:r>
              <a:rPr lang="en-US" dirty="0" err="1"/>
              <a:t>tempor</a:t>
            </a:r>
            <a:r>
              <a:rPr lang="en-US" dirty="0"/>
              <a:t> </a:t>
            </a:r>
            <a:r>
              <a:rPr lang="en-US" dirty="0" err="1"/>
              <a:t>orci</a:t>
            </a:r>
            <a:r>
              <a:rPr lang="en-US" dirty="0"/>
              <a:t>. </a:t>
            </a:r>
            <a:r>
              <a:rPr lang="en-US" dirty="0" err="1"/>
              <a:t>Vivamus</a:t>
            </a:r>
            <a:r>
              <a:rPr lang="en-US" dirty="0"/>
              <a:t> </a:t>
            </a:r>
            <a:r>
              <a:rPr lang="en-US" dirty="0" err="1"/>
              <a:t>arcu</a:t>
            </a:r>
            <a:r>
              <a:rPr lang="en-US" dirty="0"/>
              <a:t> </a:t>
            </a:r>
            <a:r>
              <a:rPr lang="en-US" dirty="0" err="1"/>
              <a:t>felis</a:t>
            </a:r>
            <a:r>
              <a:rPr lang="en-US" dirty="0"/>
              <a:t> </a:t>
            </a:r>
            <a:r>
              <a:rPr lang="en-US" dirty="0" err="1"/>
              <a:t>bibendum</a:t>
            </a:r>
            <a:r>
              <a:rPr lang="en-US" dirty="0"/>
              <a:t> </a:t>
            </a:r>
            <a:r>
              <a:rPr lang="en-US" dirty="0" err="1"/>
              <a:t>ut</a:t>
            </a:r>
            <a:r>
              <a:rPr lang="en-US" dirty="0"/>
              <a:t> </a:t>
            </a:r>
            <a:r>
              <a:rPr lang="en-US" dirty="0" err="1"/>
              <a:t>tristique</a:t>
            </a:r>
            <a:r>
              <a:rPr lang="en-US" dirty="0"/>
              <a:t> et </a:t>
            </a:r>
            <a:r>
              <a:rPr lang="en-US" dirty="0" err="1"/>
              <a:t>egestas</a:t>
            </a:r>
            <a:r>
              <a:rPr lang="en-US" dirty="0"/>
              <a:t>. Non </a:t>
            </a:r>
            <a:r>
              <a:rPr lang="en-US" dirty="0" err="1"/>
              <a:t>consectetur</a:t>
            </a:r>
            <a:r>
              <a:rPr lang="en-US" dirty="0"/>
              <a:t>. </a:t>
            </a:r>
          </a:p>
          <a:p>
            <a:pPr lvl="0"/>
            <a:r>
              <a:rPr lang="en-US" dirty="0"/>
              <a:t>Vestibulum </a:t>
            </a:r>
            <a:r>
              <a:rPr lang="en-US" dirty="0" err="1"/>
              <a:t>rhoncus</a:t>
            </a:r>
            <a:r>
              <a:rPr lang="en-US" dirty="0"/>
              <a:t> </a:t>
            </a:r>
            <a:r>
              <a:rPr lang="en-US" dirty="0" err="1"/>
              <a:t>est</a:t>
            </a:r>
            <a:r>
              <a:rPr lang="en-US" dirty="0"/>
              <a:t> </a:t>
            </a:r>
            <a:r>
              <a:rPr lang="en-US" dirty="0" err="1"/>
              <a:t>pellentesque</a:t>
            </a:r>
            <a:r>
              <a:rPr lang="en-US" dirty="0"/>
              <a:t> </a:t>
            </a:r>
            <a:r>
              <a:rPr lang="en-US" dirty="0" err="1"/>
              <a:t>elit</a:t>
            </a:r>
            <a:r>
              <a:rPr lang="en-US" dirty="0"/>
              <a:t> </a:t>
            </a:r>
            <a:r>
              <a:rPr lang="en-US" dirty="0" err="1"/>
              <a:t>ullamcorper</a:t>
            </a:r>
            <a:r>
              <a:rPr lang="en-US" dirty="0"/>
              <a:t> </a:t>
            </a:r>
            <a:r>
              <a:rPr lang="en-US" dirty="0" err="1"/>
              <a:t>dignissim</a:t>
            </a:r>
            <a:r>
              <a:rPr lang="en-US" dirty="0"/>
              <a:t> </a:t>
            </a:r>
            <a:r>
              <a:rPr lang="en-US" dirty="0" err="1"/>
              <a:t>cras</a:t>
            </a:r>
            <a:r>
              <a:rPr lang="en-US" dirty="0"/>
              <a:t>. </a:t>
            </a:r>
            <a:r>
              <a:rPr lang="en-US" dirty="0" err="1"/>
              <a:t>Egestas</a:t>
            </a:r>
            <a:r>
              <a:rPr lang="en-US" dirty="0"/>
              <a:t> </a:t>
            </a:r>
            <a:r>
              <a:rPr lang="en-US" dirty="0" err="1"/>
              <a:t>egestas</a:t>
            </a:r>
            <a:r>
              <a:rPr lang="en-US" dirty="0"/>
              <a:t> </a:t>
            </a:r>
            <a:r>
              <a:rPr lang="en-US" dirty="0" err="1"/>
              <a:t>fringilla</a:t>
            </a:r>
            <a:r>
              <a:rPr lang="en-US" dirty="0"/>
              <a:t> </a:t>
            </a:r>
            <a:r>
              <a:rPr lang="en-US" dirty="0" err="1"/>
              <a:t>phasellus</a:t>
            </a:r>
            <a:r>
              <a:rPr lang="en-US" dirty="0"/>
              <a:t> </a:t>
            </a:r>
            <a:r>
              <a:rPr lang="en-US" dirty="0" err="1"/>
              <a:t>faucibus</a:t>
            </a:r>
            <a:r>
              <a:rPr lang="en-US" dirty="0"/>
              <a:t> </a:t>
            </a:r>
            <a:r>
              <a:rPr lang="en-US" dirty="0" err="1"/>
              <a:t>scelerisque</a:t>
            </a:r>
            <a:r>
              <a:rPr lang="en-US" dirty="0"/>
              <a:t>. Nunc pulvinar </a:t>
            </a:r>
            <a:r>
              <a:rPr lang="en-US" dirty="0" err="1"/>
              <a:t>sapien</a:t>
            </a:r>
            <a:r>
              <a:rPr lang="en-US" dirty="0"/>
              <a:t> et ligula. </a:t>
            </a:r>
          </a:p>
        </p:txBody>
      </p:sp>
      <p:sp>
        <p:nvSpPr>
          <p:cNvPr id="14" name="Title Placeholder 1">
            <a:extLst>
              <a:ext uri="{FF2B5EF4-FFF2-40B4-BE49-F238E27FC236}">
                <a16:creationId xmlns:a16="http://schemas.microsoft.com/office/drawing/2014/main" id="{DDD0F1C2-4261-984A-A5E2-8263822DE478}"/>
              </a:ext>
            </a:extLst>
          </p:cNvPr>
          <p:cNvSpPr>
            <a:spLocks noGrp="1"/>
          </p:cNvSpPr>
          <p:nvPr>
            <p:ph type="title" hasCustomPrompt="1"/>
          </p:nvPr>
        </p:nvSpPr>
        <p:spPr>
          <a:xfrm>
            <a:off x="628650" y="544435"/>
            <a:ext cx="7886700" cy="469175"/>
          </a:xfrm>
          <a:prstGeom prst="rect">
            <a:avLst/>
          </a:prstGeom>
        </p:spPr>
        <p:txBody>
          <a:bodyPr vert="horz" lIns="91440" tIns="45720" rIns="91440" bIns="45720" rtlCol="0" anchor="ctr">
            <a:noAutofit/>
          </a:bodyPr>
          <a:lstStyle/>
          <a:p>
            <a:r>
              <a:rPr lang="en-US" dirty="0"/>
              <a:t>Page Title</a:t>
            </a:r>
          </a:p>
        </p:txBody>
      </p:sp>
      <p:sp>
        <p:nvSpPr>
          <p:cNvPr id="6" name="Footer Placeholder 5">
            <a:extLst>
              <a:ext uri="{FF2B5EF4-FFF2-40B4-BE49-F238E27FC236}">
                <a16:creationId xmlns:a16="http://schemas.microsoft.com/office/drawing/2014/main" id="{5AD183F1-D288-C341-A6EC-541166B32DDB}"/>
              </a:ext>
            </a:extLst>
          </p:cNvPr>
          <p:cNvSpPr>
            <a:spLocks noGrp="1"/>
          </p:cNvSpPr>
          <p:nvPr>
            <p:ph type="ftr" sz="quarter" idx="16"/>
          </p:nvPr>
        </p:nvSpPr>
        <p:spPr/>
        <p:txBody>
          <a:bodyPr/>
          <a:lstStyle/>
          <a:p>
            <a:r>
              <a:rPr lang="en-US"/>
              <a:t>TEMPLATE (WRITE IN ALL CAPS)</a:t>
            </a:r>
            <a:endParaRPr lang="en-US" dirty="0"/>
          </a:p>
        </p:txBody>
      </p:sp>
      <p:sp>
        <p:nvSpPr>
          <p:cNvPr id="7" name="Slide Number Placeholder 6">
            <a:extLst>
              <a:ext uri="{FF2B5EF4-FFF2-40B4-BE49-F238E27FC236}">
                <a16:creationId xmlns:a16="http://schemas.microsoft.com/office/drawing/2014/main" id="{FA6B1225-5AD3-8F4B-BA89-4D8A3130FF6F}"/>
              </a:ext>
            </a:extLst>
          </p:cNvPr>
          <p:cNvSpPr>
            <a:spLocks noGrp="1"/>
          </p:cNvSpPr>
          <p:nvPr>
            <p:ph type="sldNum" sz="quarter" idx="17"/>
          </p:nvPr>
        </p:nvSpPr>
        <p:spPr/>
        <p:txBody>
          <a:bodyPr/>
          <a:lstStyle/>
          <a:p>
            <a:r>
              <a:rPr lang="en-US"/>
              <a:t>/   </a:t>
            </a:r>
            <a:fld id="{6C7E6F33-74EE-5541-8108-8353B402F8C1}" type="slidenum">
              <a:rPr lang="en-US" smtClean="0"/>
              <a:pPr/>
              <a:t>‹#›</a:t>
            </a:fld>
            <a:endParaRPr lang="en-US" dirty="0"/>
          </a:p>
        </p:txBody>
      </p:sp>
    </p:spTree>
    <p:extLst>
      <p:ext uri="{BB962C8B-B14F-4D97-AF65-F5344CB8AC3E}">
        <p14:creationId xmlns:p14="http://schemas.microsoft.com/office/powerpoint/2010/main" val="381740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1509-E2A0-7E44-B5E5-5E5DDBB564D3}"/>
              </a:ext>
            </a:extLst>
          </p:cNvPr>
          <p:cNvSpPr>
            <a:spLocks noGrp="1"/>
          </p:cNvSpPr>
          <p:nvPr>
            <p:ph type="title" hasCustomPrompt="1"/>
          </p:nvPr>
        </p:nvSpPr>
        <p:spPr/>
        <p:txBody>
          <a:bodyPr/>
          <a:lstStyle>
            <a:lvl1pPr algn="l">
              <a:defRPr/>
            </a:lvl1pPr>
          </a:lstStyle>
          <a:p>
            <a:r>
              <a:rPr lang="en-US" dirty="0"/>
              <a:t>Page Title</a:t>
            </a:r>
          </a:p>
        </p:txBody>
      </p:sp>
      <p:sp>
        <p:nvSpPr>
          <p:cNvPr id="6" name="Text Placeholder 18">
            <a:extLst>
              <a:ext uri="{FF2B5EF4-FFF2-40B4-BE49-F238E27FC236}">
                <a16:creationId xmlns:a16="http://schemas.microsoft.com/office/drawing/2014/main" id="{0CD4B7BB-C6B1-4047-93CA-4A6BC6CADA85}"/>
              </a:ext>
            </a:extLst>
          </p:cNvPr>
          <p:cNvSpPr>
            <a:spLocks noGrp="1"/>
          </p:cNvSpPr>
          <p:nvPr>
            <p:ph type="body" sz="quarter" idx="15" hasCustomPrompt="1"/>
          </p:nvPr>
        </p:nvSpPr>
        <p:spPr>
          <a:xfrm>
            <a:off x="628649" y="1565595"/>
            <a:ext cx="7886700" cy="2876931"/>
          </a:xfrm>
        </p:spPr>
        <p:txBody>
          <a:bodyPr numCol="2" spcCol="457200">
            <a:noAutofit/>
          </a:bodyPr>
          <a:lstStyle>
            <a:lvl1pPr marL="285750" indent="-194310" algn="l">
              <a:lnSpc>
                <a:spcPts val="1820"/>
              </a:lnSpc>
              <a:spcAft>
                <a:spcPts val="600"/>
              </a:spcAft>
              <a:buFont typeface="Arial" panose="020B0604020202020204" pitchFamily="34" charset="0"/>
              <a:buChar char="•"/>
              <a:defRPr sz="14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Sollicitudin</a:t>
            </a:r>
            <a:r>
              <a:rPr lang="en-US" dirty="0"/>
              <a:t> </a:t>
            </a:r>
            <a:r>
              <a:rPr lang="en-US" dirty="0" err="1"/>
              <a:t>tempor</a:t>
            </a:r>
            <a:r>
              <a:rPr lang="en-US" dirty="0"/>
              <a:t> id </a:t>
            </a:r>
            <a:r>
              <a:rPr lang="en-US" dirty="0" err="1"/>
              <a:t>eu</a:t>
            </a:r>
            <a:r>
              <a:rPr lang="en-US" dirty="0"/>
              <a:t> </a:t>
            </a:r>
            <a:r>
              <a:rPr lang="en-US" dirty="0" err="1"/>
              <a:t>nisl</a:t>
            </a:r>
            <a:r>
              <a:rPr lang="en-US" dirty="0"/>
              <a:t> </a:t>
            </a:r>
            <a:r>
              <a:rPr lang="en-US" dirty="0" err="1"/>
              <a:t>nunc</a:t>
            </a:r>
            <a:r>
              <a:rPr lang="en-US" dirty="0"/>
              <a:t> mi ipsum </a:t>
            </a:r>
            <a:r>
              <a:rPr lang="en-US" dirty="0" err="1"/>
              <a:t>faucibus</a:t>
            </a:r>
            <a:r>
              <a:rPr lang="en-US" dirty="0"/>
              <a:t>. </a:t>
            </a:r>
          </a:p>
          <a:p>
            <a:pPr lvl="0"/>
            <a:r>
              <a:rPr lang="en-US" dirty="0"/>
              <a:t>Est sit </a:t>
            </a:r>
            <a:r>
              <a:rPr lang="en-US" dirty="0" err="1"/>
              <a:t>amet</a:t>
            </a:r>
            <a:r>
              <a:rPr lang="en-US" dirty="0"/>
              <a:t> </a:t>
            </a:r>
            <a:r>
              <a:rPr lang="en-US" dirty="0" err="1"/>
              <a:t>facilisis</a:t>
            </a:r>
            <a:r>
              <a:rPr lang="en-US" dirty="0"/>
              <a:t> magna </a:t>
            </a:r>
            <a:r>
              <a:rPr lang="en-US" dirty="0" err="1"/>
              <a:t>etiam</a:t>
            </a:r>
            <a:r>
              <a:rPr lang="en-US" dirty="0"/>
              <a:t> </a:t>
            </a:r>
            <a:r>
              <a:rPr lang="en-US" dirty="0" err="1"/>
              <a:t>tempor</a:t>
            </a:r>
            <a:r>
              <a:rPr lang="en-US" dirty="0"/>
              <a:t> </a:t>
            </a:r>
            <a:r>
              <a:rPr lang="en-US" dirty="0" err="1"/>
              <a:t>orci</a:t>
            </a:r>
            <a:r>
              <a:rPr lang="en-US" dirty="0"/>
              <a:t>. </a:t>
            </a:r>
            <a:r>
              <a:rPr lang="en-US" dirty="0" err="1"/>
              <a:t>Vivamus</a:t>
            </a:r>
            <a:r>
              <a:rPr lang="en-US" dirty="0"/>
              <a:t> </a:t>
            </a:r>
            <a:r>
              <a:rPr lang="en-US" dirty="0" err="1"/>
              <a:t>arcu</a:t>
            </a:r>
            <a:r>
              <a:rPr lang="en-US" dirty="0"/>
              <a:t> </a:t>
            </a:r>
            <a:r>
              <a:rPr lang="en-US" dirty="0" err="1"/>
              <a:t>felis</a:t>
            </a:r>
            <a:r>
              <a:rPr lang="en-US" dirty="0"/>
              <a:t> </a:t>
            </a:r>
            <a:r>
              <a:rPr lang="en-US" dirty="0" err="1"/>
              <a:t>bibendum</a:t>
            </a:r>
            <a:r>
              <a:rPr lang="en-US" dirty="0"/>
              <a:t> </a:t>
            </a:r>
            <a:r>
              <a:rPr lang="en-US" dirty="0" err="1"/>
              <a:t>ut</a:t>
            </a:r>
            <a:r>
              <a:rPr lang="en-US" dirty="0"/>
              <a:t> </a:t>
            </a:r>
            <a:r>
              <a:rPr lang="en-US" dirty="0" err="1"/>
              <a:t>tristique</a:t>
            </a:r>
            <a:r>
              <a:rPr lang="en-US" dirty="0"/>
              <a:t> et </a:t>
            </a:r>
            <a:r>
              <a:rPr lang="en-US" dirty="0" err="1"/>
              <a:t>egestas</a:t>
            </a:r>
            <a:r>
              <a:rPr lang="en-US" dirty="0"/>
              <a:t>. Non </a:t>
            </a:r>
            <a:r>
              <a:rPr lang="en-US" dirty="0" err="1"/>
              <a:t>consectetur</a:t>
            </a:r>
            <a:r>
              <a:rPr lang="en-US" dirty="0"/>
              <a:t>. </a:t>
            </a:r>
          </a:p>
          <a:p>
            <a:pPr lvl="0"/>
            <a:r>
              <a:rPr lang="en-US" dirty="0"/>
              <a:t>Vestibulum </a:t>
            </a:r>
            <a:r>
              <a:rPr lang="en-US" dirty="0" err="1"/>
              <a:t>rhoncus</a:t>
            </a:r>
            <a:r>
              <a:rPr lang="en-US" dirty="0"/>
              <a:t> </a:t>
            </a:r>
            <a:r>
              <a:rPr lang="en-US" dirty="0" err="1"/>
              <a:t>est</a:t>
            </a:r>
            <a:r>
              <a:rPr lang="en-US" dirty="0"/>
              <a:t> </a:t>
            </a:r>
            <a:r>
              <a:rPr lang="en-US" dirty="0" err="1"/>
              <a:t>pellentesque</a:t>
            </a:r>
            <a:r>
              <a:rPr lang="en-US" dirty="0"/>
              <a:t> </a:t>
            </a:r>
            <a:r>
              <a:rPr lang="en-US" dirty="0" err="1"/>
              <a:t>elit</a:t>
            </a:r>
            <a:r>
              <a:rPr lang="en-US" dirty="0"/>
              <a:t> </a:t>
            </a:r>
            <a:r>
              <a:rPr lang="en-US" dirty="0" err="1"/>
              <a:t>ullamcorper</a:t>
            </a:r>
            <a:r>
              <a:rPr lang="en-US" dirty="0"/>
              <a:t> </a:t>
            </a:r>
            <a:r>
              <a:rPr lang="en-US" dirty="0" err="1"/>
              <a:t>dignissim</a:t>
            </a:r>
            <a:r>
              <a:rPr lang="en-US" dirty="0"/>
              <a:t> </a:t>
            </a:r>
            <a:r>
              <a:rPr lang="en-US" dirty="0" err="1"/>
              <a:t>cras</a:t>
            </a:r>
            <a:r>
              <a:rPr lang="en-US" dirty="0"/>
              <a:t>. </a:t>
            </a:r>
            <a:r>
              <a:rPr lang="en-US" dirty="0" err="1"/>
              <a:t>Egestas</a:t>
            </a:r>
            <a:r>
              <a:rPr lang="en-US" dirty="0"/>
              <a:t> </a:t>
            </a:r>
            <a:r>
              <a:rPr lang="en-US" dirty="0" err="1"/>
              <a:t>egestas</a:t>
            </a:r>
            <a:r>
              <a:rPr lang="en-US" dirty="0"/>
              <a:t> </a:t>
            </a:r>
            <a:r>
              <a:rPr lang="en-US" dirty="0" err="1"/>
              <a:t>fringilla</a:t>
            </a:r>
            <a:r>
              <a:rPr lang="en-US" dirty="0"/>
              <a:t> </a:t>
            </a:r>
            <a:r>
              <a:rPr lang="en-US" dirty="0" err="1"/>
              <a:t>phasellus</a:t>
            </a:r>
            <a:r>
              <a:rPr lang="en-US" dirty="0"/>
              <a:t> </a:t>
            </a:r>
            <a:r>
              <a:rPr lang="en-US" dirty="0" err="1"/>
              <a:t>faucibus</a:t>
            </a:r>
            <a:r>
              <a:rPr lang="en-US" dirty="0"/>
              <a:t> </a:t>
            </a:r>
            <a:r>
              <a:rPr lang="en-US" dirty="0" err="1"/>
              <a:t>scelerisque</a:t>
            </a:r>
            <a:r>
              <a:rPr lang="en-US" dirty="0"/>
              <a:t>. Nunc pulvinar </a:t>
            </a:r>
            <a:r>
              <a:rPr lang="en-US" dirty="0" err="1"/>
              <a:t>sapien</a:t>
            </a:r>
            <a:r>
              <a:rPr lang="en-US" dirty="0"/>
              <a:t> et ligula. </a:t>
            </a:r>
          </a:p>
          <a:p>
            <a:pPr lvl="0"/>
            <a:r>
              <a:rPr lang="en-US" dirty="0" err="1"/>
              <a:t>Posuere</a:t>
            </a:r>
            <a:r>
              <a:rPr lang="en-US" dirty="0"/>
              <a:t> </a:t>
            </a:r>
            <a:r>
              <a:rPr lang="en-US" dirty="0" err="1"/>
              <a:t>urna</a:t>
            </a:r>
            <a:r>
              <a:rPr lang="en-US" dirty="0"/>
              <a:t> </a:t>
            </a:r>
            <a:r>
              <a:rPr lang="en-US" dirty="0" err="1"/>
              <a:t>nec</a:t>
            </a:r>
            <a:r>
              <a:rPr lang="en-US" dirty="0"/>
              <a:t> </a:t>
            </a:r>
            <a:r>
              <a:rPr lang="en-US" dirty="0" err="1"/>
              <a:t>tincidunt</a:t>
            </a:r>
            <a:r>
              <a:rPr lang="en-US" dirty="0"/>
              <a:t> </a:t>
            </a:r>
            <a:r>
              <a:rPr lang="en-US" dirty="0" err="1"/>
              <a:t>praesent</a:t>
            </a:r>
            <a:r>
              <a:rPr lang="en-US" dirty="0"/>
              <a:t> semper </a:t>
            </a:r>
            <a:r>
              <a:rPr lang="en-US" dirty="0" err="1"/>
              <a:t>feugiat</a:t>
            </a:r>
            <a:r>
              <a:rPr lang="en-US" dirty="0"/>
              <a:t> </a:t>
            </a:r>
            <a:r>
              <a:rPr lang="en-US" dirty="0" err="1"/>
              <a:t>nibh</a:t>
            </a:r>
            <a:r>
              <a:rPr lang="en-US" dirty="0"/>
              <a:t> </a:t>
            </a:r>
            <a:r>
              <a:rPr lang="en-US" dirty="0" err="1"/>
              <a:t>sed</a:t>
            </a:r>
            <a:r>
              <a:rPr lang="en-US" dirty="0"/>
              <a:t> pulvinar. </a:t>
            </a:r>
            <a:r>
              <a:rPr lang="en-US" dirty="0" err="1"/>
              <a:t>Neque</a:t>
            </a:r>
            <a:r>
              <a:rPr lang="en-US" dirty="0"/>
              <a:t> </a:t>
            </a:r>
            <a:r>
              <a:rPr lang="en-US" dirty="0" err="1"/>
              <a:t>sodales</a:t>
            </a:r>
            <a:r>
              <a:rPr lang="en-US" dirty="0"/>
              <a:t> </a:t>
            </a:r>
            <a:r>
              <a:rPr lang="en-US" dirty="0" err="1"/>
              <a:t>ut</a:t>
            </a:r>
            <a:r>
              <a:rPr lang="en-US" dirty="0"/>
              <a:t> </a:t>
            </a:r>
            <a:r>
              <a:rPr lang="en-US" dirty="0" err="1"/>
              <a:t>etiam</a:t>
            </a:r>
            <a:r>
              <a:rPr lang="en-US" dirty="0"/>
              <a:t> sit </a:t>
            </a:r>
            <a:r>
              <a:rPr lang="en-US" dirty="0" err="1"/>
              <a:t>amet</a:t>
            </a:r>
            <a:r>
              <a:rPr lang="en-US" dirty="0"/>
              <a:t> </a:t>
            </a:r>
            <a:r>
              <a:rPr lang="en-US" dirty="0" err="1"/>
              <a:t>nisl</a:t>
            </a:r>
            <a:r>
              <a:rPr lang="en-US" dirty="0"/>
              <a:t>.</a:t>
            </a:r>
          </a:p>
          <a:p>
            <a:pPr lvl="0"/>
            <a:r>
              <a:rPr lang="en-US" dirty="0" err="1"/>
              <a:t>Nulla</a:t>
            </a:r>
            <a:r>
              <a:rPr lang="en-US" dirty="0"/>
              <a:t> </a:t>
            </a:r>
            <a:r>
              <a:rPr lang="en-US" dirty="0" err="1"/>
              <a:t>pellentesque</a:t>
            </a:r>
            <a:r>
              <a:rPr lang="en-US" dirty="0"/>
              <a:t> </a:t>
            </a:r>
            <a:r>
              <a:rPr lang="en-US" dirty="0" err="1"/>
              <a:t>dignissim</a:t>
            </a:r>
            <a:r>
              <a:rPr lang="en-US" dirty="0"/>
              <a:t> </a:t>
            </a:r>
            <a:r>
              <a:rPr lang="en-US" dirty="0" err="1"/>
              <a:t>enim</a:t>
            </a:r>
            <a:r>
              <a:rPr lang="en-US" dirty="0"/>
              <a:t> sit </a:t>
            </a:r>
            <a:r>
              <a:rPr lang="en-US" dirty="0" err="1"/>
              <a:t>amet</a:t>
            </a:r>
            <a:r>
              <a:rPr lang="en-US" dirty="0"/>
              <a:t> </a:t>
            </a:r>
            <a:r>
              <a:rPr lang="en-US" dirty="0" err="1"/>
              <a:t>venenatis</a:t>
            </a:r>
            <a:r>
              <a:rPr lang="en-US" dirty="0"/>
              <a:t> </a:t>
            </a:r>
            <a:r>
              <a:rPr lang="en-US" dirty="0" err="1"/>
              <a:t>urna</a:t>
            </a:r>
            <a:r>
              <a:rPr lang="en-US" dirty="0"/>
              <a:t> cursus.</a:t>
            </a:r>
          </a:p>
        </p:txBody>
      </p:sp>
      <p:sp>
        <p:nvSpPr>
          <p:cNvPr id="8" name="Footer Placeholder 7">
            <a:extLst>
              <a:ext uri="{FF2B5EF4-FFF2-40B4-BE49-F238E27FC236}">
                <a16:creationId xmlns:a16="http://schemas.microsoft.com/office/drawing/2014/main" id="{2AEA19FC-85B9-A74F-AD5A-59ABB758120F}"/>
              </a:ext>
            </a:extLst>
          </p:cNvPr>
          <p:cNvSpPr>
            <a:spLocks noGrp="1"/>
          </p:cNvSpPr>
          <p:nvPr>
            <p:ph type="ftr" sz="quarter" idx="16"/>
          </p:nvPr>
        </p:nvSpPr>
        <p:spPr/>
        <p:txBody>
          <a:bodyPr/>
          <a:lstStyle/>
          <a:p>
            <a:r>
              <a:rPr lang="en-US"/>
              <a:t>TEMPLATE (WRITE IN ALL CAPS)</a:t>
            </a:r>
            <a:endParaRPr lang="en-US" dirty="0"/>
          </a:p>
        </p:txBody>
      </p:sp>
      <p:sp>
        <p:nvSpPr>
          <p:cNvPr id="9" name="Slide Number Placeholder 8">
            <a:extLst>
              <a:ext uri="{FF2B5EF4-FFF2-40B4-BE49-F238E27FC236}">
                <a16:creationId xmlns:a16="http://schemas.microsoft.com/office/drawing/2014/main" id="{F6E7EF3A-0A9F-E14C-9FC6-E8477BAFA82F}"/>
              </a:ext>
            </a:extLst>
          </p:cNvPr>
          <p:cNvSpPr>
            <a:spLocks noGrp="1"/>
          </p:cNvSpPr>
          <p:nvPr>
            <p:ph type="sldNum" sz="quarter" idx="17"/>
          </p:nvPr>
        </p:nvSpPr>
        <p:spPr/>
        <p:txBody>
          <a:bodyPr/>
          <a:lstStyle/>
          <a:p>
            <a:r>
              <a:rPr lang="en-US"/>
              <a:t>/   </a:t>
            </a:r>
            <a:fld id="{6C7E6F33-74EE-5541-8108-8353B402F8C1}" type="slidenum">
              <a:rPr lang="en-US" smtClean="0"/>
              <a:pPr/>
              <a:t>‹#›</a:t>
            </a:fld>
            <a:endParaRPr lang="en-US" dirty="0"/>
          </a:p>
        </p:txBody>
      </p:sp>
    </p:spTree>
    <p:extLst>
      <p:ext uri="{BB962C8B-B14F-4D97-AF65-F5344CB8AC3E}">
        <p14:creationId xmlns:p14="http://schemas.microsoft.com/office/powerpoint/2010/main" val="347863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Row Content">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D004BC79-4A47-F947-8EF2-485C0AEA7EE3}"/>
              </a:ext>
            </a:extLst>
          </p:cNvPr>
          <p:cNvSpPr>
            <a:spLocks noGrp="1"/>
          </p:cNvSpPr>
          <p:nvPr>
            <p:ph type="body" sz="quarter" idx="13" hasCustomPrompt="1"/>
          </p:nvPr>
        </p:nvSpPr>
        <p:spPr>
          <a:xfrm>
            <a:off x="1261470" y="1449027"/>
            <a:ext cx="6639422" cy="246774"/>
          </a:xfrm>
        </p:spPr>
        <p:txBody>
          <a:bodyPr>
            <a:noAutofit/>
          </a:bodyPr>
          <a:lstStyle>
            <a:lvl1pPr marL="0" indent="0" algn="l">
              <a:lnSpc>
                <a:spcPts val="1420"/>
              </a:lnSpc>
              <a:buNone/>
              <a:defRPr sz="1200" b="1" i="0" spc="150" baseline="0">
                <a:solidFill>
                  <a:schemeClr val="accent2"/>
                </a:solidFill>
                <a:latin typeface="Utopia Std Subhead" panose="02040603060506020204" pitchFamily="18" charset="77"/>
              </a:defRPr>
            </a:lvl1pPr>
          </a:lstStyle>
          <a:p>
            <a:pPr lvl="0"/>
            <a:r>
              <a:rPr lang="en-US" dirty="0"/>
              <a:t>SUBHEAD GOES HERE</a:t>
            </a:r>
          </a:p>
        </p:txBody>
      </p:sp>
      <p:sp>
        <p:nvSpPr>
          <p:cNvPr id="14" name="Title Placeholder 1">
            <a:extLst>
              <a:ext uri="{FF2B5EF4-FFF2-40B4-BE49-F238E27FC236}">
                <a16:creationId xmlns:a16="http://schemas.microsoft.com/office/drawing/2014/main" id="{DDD0F1C2-4261-984A-A5E2-8263822DE478}"/>
              </a:ext>
            </a:extLst>
          </p:cNvPr>
          <p:cNvSpPr>
            <a:spLocks noGrp="1"/>
          </p:cNvSpPr>
          <p:nvPr>
            <p:ph type="title" hasCustomPrompt="1"/>
          </p:nvPr>
        </p:nvSpPr>
        <p:spPr>
          <a:xfrm>
            <a:off x="628650" y="544435"/>
            <a:ext cx="7886700" cy="469175"/>
          </a:xfrm>
          <a:prstGeom prst="rect">
            <a:avLst/>
          </a:prstGeom>
        </p:spPr>
        <p:txBody>
          <a:bodyPr vert="horz" lIns="91440" tIns="45720" rIns="91440" bIns="45720" rtlCol="0" anchor="ctr">
            <a:noAutofit/>
          </a:bodyPr>
          <a:lstStyle>
            <a:lvl1pPr algn="l">
              <a:defRPr/>
            </a:lvl1pPr>
          </a:lstStyle>
          <a:p>
            <a:r>
              <a:rPr lang="en-US" dirty="0"/>
              <a:t>Page Title</a:t>
            </a:r>
          </a:p>
        </p:txBody>
      </p:sp>
      <p:sp>
        <p:nvSpPr>
          <p:cNvPr id="8" name="Text Placeholder 8">
            <a:extLst>
              <a:ext uri="{FF2B5EF4-FFF2-40B4-BE49-F238E27FC236}">
                <a16:creationId xmlns:a16="http://schemas.microsoft.com/office/drawing/2014/main" id="{A1A618D6-EB63-EA43-A21C-B103C35BC517}"/>
              </a:ext>
            </a:extLst>
          </p:cNvPr>
          <p:cNvSpPr>
            <a:spLocks noGrp="1"/>
          </p:cNvSpPr>
          <p:nvPr>
            <p:ph type="body" sz="quarter" idx="14" hasCustomPrompt="1"/>
          </p:nvPr>
        </p:nvSpPr>
        <p:spPr>
          <a:xfrm>
            <a:off x="1261470" y="2542769"/>
            <a:ext cx="6639422" cy="246774"/>
          </a:xfrm>
        </p:spPr>
        <p:txBody>
          <a:bodyPr>
            <a:noAutofit/>
          </a:bodyPr>
          <a:lstStyle>
            <a:lvl1pPr marL="0" indent="0" algn="l">
              <a:lnSpc>
                <a:spcPts val="1420"/>
              </a:lnSpc>
              <a:buNone/>
              <a:defRPr sz="1200" b="1" i="0" spc="150" baseline="0">
                <a:solidFill>
                  <a:schemeClr val="accent2"/>
                </a:solidFill>
                <a:latin typeface="Utopia Std Subhead" panose="02040603060506020204" pitchFamily="18" charset="77"/>
              </a:defRPr>
            </a:lvl1pPr>
          </a:lstStyle>
          <a:p>
            <a:pPr lvl="0"/>
            <a:r>
              <a:rPr lang="en-US" dirty="0"/>
              <a:t>SUBHEAD GOES HERE</a:t>
            </a:r>
          </a:p>
        </p:txBody>
      </p:sp>
      <p:sp>
        <p:nvSpPr>
          <p:cNvPr id="10" name="Text Placeholder 8">
            <a:extLst>
              <a:ext uri="{FF2B5EF4-FFF2-40B4-BE49-F238E27FC236}">
                <a16:creationId xmlns:a16="http://schemas.microsoft.com/office/drawing/2014/main" id="{E2DDEC8D-78EC-A644-8B8B-9708FEC341A4}"/>
              </a:ext>
            </a:extLst>
          </p:cNvPr>
          <p:cNvSpPr>
            <a:spLocks noGrp="1"/>
          </p:cNvSpPr>
          <p:nvPr>
            <p:ph type="body" sz="quarter" idx="15" hasCustomPrompt="1"/>
          </p:nvPr>
        </p:nvSpPr>
        <p:spPr>
          <a:xfrm>
            <a:off x="1261471" y="3636511"/>
            <a:ext cx="6639422" cy="246774"/>
          </a:xfrm>
        </p:spPr>
        <p:txBody>
          <a:bodyPr>
            <a:noAutofit/>
          </a:bodyPr>
          <a:lstStyle>
            <a:lvl1pPr marL="0" indent="0" algn="l">
              <a:lnSpc>
                <a:spcPts val="1420"/>
              </a:lnSpc>
              <a:buNone/>
              <a:defRPr sz="1200" b="1" i="0" spc="150" baseline="0">
                <a:solidFill>
                  <a:schemeClr val="accent2"/>
                </a:solidFill>
                <a:latin typeface="Utopia Std Subhead" panose="02040603060506020204" pitchFamily="18" charset="77"/>
              </a:defRPr>
            </a:lvl1pPr>
          </a:lstStyle>
          <a:p>
            <a:pPr lvl="0"/>
            <a:r>
              <a:rPr lang="en-US" dirty="0"/>
              <a:t>SUBHEAD GOES HERE</a:t>
            </a:r>
          </a:p>
        </p:txBody>
      </p:sp>
      <p:sp>
        <p:nvSpPr>
          <p:cNvPr id="4" name="Text Placeholder 3">
            <a:extLst>
              <a:ext uri="{FF2B5EF4-FFF2-40B4-BE49-F238E27FC236}">
                <a16:creationId xmlns:a16="http://schemas.microsoft.com/office/drawing/2014/main" id="{B2BDBB06-23EC-1249-9E7A-B7F4379BBF55}"/>
              </a:ext>
            </a:extLst>
          </p:cNvPr>
          <p:cNvSpPr>
            <a:spLocks noGrp="1"/>
          </p:cNvSpPr>
          <p:nvPr>
            <p:ph type="body" sz="quarter" idx="16" hasCustomPrompt="1"/>
          </p:nvPr>
        </p:nvSpPr>
        <p:spPr>
          <a:xfrm>
            <a:off x="1261470" y="1710691"/>
            <a:ext cx="6638925" cy="508182"/>
          </a:xfrm>
        </p:spPr>
        <p:txBody>
          <a:bodyPr/>
          <a:lstStyle>
            <a:lvl1pPr>
              <a:lnSpc>
                <a:spcPts val="1640"/>
              </a:lnSpc>
              <a:spcAft>
                <a:spcPts val="300"/>
              </a:spcAft>
              <a:defRPr sz="1200"/>
            </a:lvl1pPr>
            <a:lvl5pPr>
              <a:spcAft>
                <a:spcPts val="300"/>
              </a:spcAf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Sollicitudin</a:t>
            </a:r>
            <a:r>
              <a:rPr lang="en-US" dirty="0"/>
              <a:t> </a:t>
            </a:r>
            <a:r>
              <a:rPr lang="en-US" dirty="0" err="1"/>
              <a:t>tempor</a:t>
            </a:r>
            <a:r>
              <a:rPr lang="en-US" dirty="0"/>
              <a:t> id </a:t>
            </a:r>
            <a:r>
              <a:rPr lang="en-US" dirty="0" err="1"/>
              <a:t>eu</a:t>
            </a:r>
            <a:r>
              <a:rPr lang="en-US" dirty="0"/>
              <a:t> </a:t>
            </a:r>
            <a:r>
              <a:rPr lang="en-US" dirty="0" err="1"/>
              <a:t>nisl</a:t>
            </a:r>
            <a:r>
              <a:rPr lang="en-US" dirty="0"/>
              <a:t> </a:t>
            </a:r>
            <a:r>
              <a:rPr lang="en-US" dirty="0" err="1"/>
              <a:t>nunc</a:t>
            </a:r>
            <a:r>
              <a:rPr lang="en-US" dirty="0"/>
              <a:t> mi ipsum </a:t>
            </a:r>
            <a:r>
              <a:rPr lang="en-US" dirty="0" err="1"/>
              <a:t>faucibus</a:t>
            </a:r>
            <a:r>
              <a:rPr lang="en-US" dirty="0"/>
              <a:t>. </a:t>
            </a:r>
          </a:p>
          <a:p>
            <a:pPr lvl="4"/>
            <a:endParaRPr lang="en-US" dirty="0"/>
          </a:p>
        </p:txBody>
      </p:sp>
      <p:sp>
        <p:nvSpPr>
          <p:cNvPr id="15" name="Text Placeholder 3">
            <a:extLst>
              <a:ext uri="{FF2B5EF4-FFF2-40B4-BE49-F238E27FC236}">
                <a16:creationId xmlns:a16="http://schemas.microsoft.com/office/drawing/2014/main" id="{715E79F7-F96B-B74D-A872-5DD93CD2610D}"/>
              </a:ext>
            </a:extLst>
          </p:cNvPr>
          <p:cNvSpPr>
            <a:spLocks noGrp="1"/>
          </p:cNvSpPr>
          <p:nvPr>
            <p:ph type="body" sz="quarter" idx="17" hasCustomPrompt="1"/>
          </p:nvPr>
        </p:nvSpPr>
        <p:spPr>
          <a:xfrm>
            <a:off x="1261470" y="2802468"/>
            <a:ext cx="6638925" cy="508182"/>
          </a:xfrm>
        </p:spPr>
        <p:txBody>
          <a:bodyPr/>
          <a:lstStyle>
            <a:lvl1pPr>
              <a:lnSpc>
                <a:spcPts val="1640"/>
              </a:lnSpc>
              <a:spcAft>
                <a:spcPts val="300"/>
              </a:spcAft>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Sollicitudin</a:t>
            </a:r>
            <a:r>
              <a:rPr lang="en-US" dirty="0"/>
              <a:t> </a:t>
            </a:r>
            <a:r>
              <a:rPr lang="en-US" dirty="0" err="1"/>
              <a:t>tempor</a:t>
            </a:r>
            <a:r>
              <a:rPr lang="en-US" dirty="0"/>
              <a:t> id </a:t>
            </a:r>
            <a:r>
              <a:rPr lang="en-US" dirty="0" err="1"/>
              <a:t>eu</a:t>
            </a:r>
            <a:r>
              <a:rPr lang="en-US" dirty="0"/>
              <a:t> </a:t>
            </a:r>
            <a:r>
              <a:rPr lang="en-US" dirty="0" err="1"/>
              <a:t>nisl</a:t>
            </a:r>
            <a:r>
              <a:rPr lang="en-US" dirty="0"/>
              <a:t> </a:t>
            </a:r>
            <a:r>
              <a:rPr lang="en-US" dirty="0" err="1"/>
              <a:t>nunc</a:t>
            </a:r>
            <a:r>
              <a:rPr lang="en-US" dirty="0"/>
              <a:t> mi ipsum </a:t>
            </a:r>
            <a:r>
              <a:rPr lang="en-US" dirty="0" err="1"/>
              <a:t>faucibus</a:t>
            </a:r>
            <a:r>
              <a:rPr lang="en-US" dirty="0"/>
              <a:t>. </a:t>
            </a:r>
          </a:p>
          <a:p>
            <a:pPr lvl="4"/>
            <a:endParaRPr lang="en-US" dirty="0"/>
          </a:p>
        </p:txBody>
      </p:sp>
      <p:sp>
        <p:nvSpPr>
          <p:cNvPr id="16" name="Text Placeholder 3">
            <a:extLst>
              <a:ext uri="{FF2B5EF4-FFF2-40B4-BE49-F238E27FC236}">
                <a16:creationId xmlns:a16="http://schemas.microsoft.com/office/drawing/2014/main" id="{A359F78B-FA29-2044-A54D-9B0DD377B177}"/>
              </a:ext>
            </a:extLst>
          </p:cNvPr>
          <p:cNvSpPr>
            <a:spLocks noGrp="1"/>
          </p:cNvSpPr>
          <p:nvPr>
            <p:ph type="body" sz="quarter" idx="18" hasCustomPrompt="1"/>
          </p:nvPr>
        </p:nvSpPr>
        <p:spPr>
          <a:xfrm>
            <a:off x="1261470" y="3904302"/>
            <a:ext cx="6638925" cy="508182"/>
          </a:xfrm>
        </p:spPr>
        <p:txBody>
          <a:bodyPr/>
          <a:lstStyle>
            <a:lvl1pPr>
              <a:lnSpc>
                <a:spcPts val="1640"/>
              </a:lnSpc>
              <a:spcAft>
                <a:spcPts val="300"/>
              </a:spcAft>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Sollicitudin</a:t>
            </a:r>
            <a:r>
              <a:rPr lang="en-US" dirty="0"/>
              <a:t> </a:t>
            </a:r>
            <a:r>
              <a:rPr lang="en-US" dirty="0" err="1"/>
              <a:t>tempor</a:t>
            </a:r>
            <a:r>
              <a:rPr lang="en-US" dirty="0"/>
              <a:t> id </a:t>
            </a:r>
            <a:r>
              <a:rPr lang="en-US" dirty="0" err="1"/>
              <a:t>eu</a:t>
            </a:r>
            <a:r>
              <a:rPr lang="en-US" dirty="0"/>
              <a:t> </a:t>
            </a:r>
            <a:r>
              <a:rPr lang="en-US" dirty="0" err="1"/>
              <a:t>nisl</a:t>
            </a:r>
            <a:r>
              <a:rPr lang="en-US" dirty="0"/>
              <a:t> </a:t>
            </a:r>
            <a:r>
              <a:rPr lang="en-US" dirty="0" err="1"/>
              <a:t>nunc</a:t>
            </a:r>
            <a:r>
              <a:rPr lang="en-US" dirty="0"/>
              <a:t> mi ipsum </a:t>
            </a:r>
            <a:r>
              <a:rPr lang="en-US" dirty="0" err="1"/>
              <a:t>faucibus</a:t>
            </a:r>
            <a:r>
              <a:rPr lang="en-US" dirty="0"/>
              <a:t>. </a:t>
            </a:r>
          </a:p>
          <a:p>
            <a:pPr lvl="4"/>
            <a:endParaRPr lang="en-US" dirty="0"/>
          </a:p>
        </p:txBody>
      </p:sp>
      <p:sp>
        <p:nvSpPr>
          <p:cNvPr id="7" name="Footer Placeholder 6">
            <a:extLst>
              <a:ext uri="{FF2B5EF4-FFF2-40B4-BE49-F238E27FC236}">
                <a16:creationId xmlns:a16="http://schemas.microsoft.com/office/drawing/2014/main" id="{DA38EC65-2C85-C046-9738-37708E947827}"/>
              </a:ext>
            </a:extLst>
          </p:cNvPr>
          <p:cNvSpPr>
            <a:spLocks noGrp="1"/>
          </p:cNvSpPr>
          <p:nvPr>
            <p:ph type="ftr" sz="quarter" idx="19"/>
          </p:nvPr>
        </p:nvSpPr>
        <p:spPr/>
        <p:txBody>
          <a:bodyPr/>
          <a:lstStyle/>
          <a:p>
            <a:r>
              <a:rPr lang="en-US"/>
              <a:t>TEMPLATE (WRITE IN ALL CAPS)</a:t>
            </a:r>
            <a:endParaRPr lang="en-US" dirty="0"/>
          </a:p>
        </p:txBody>
      </p:sp>
      <p:sp>
        <p:nvSpPr>
          <p:cNvPr id="9" name="Slide Number Placeholder 8">
            <a:extLst>
              <a:ext uri="{FF2B5EF4-FFF2-40B4-BE49-F238E27FC236}">
                <a16:creationId xmlns:a16="http://schemas.microsoft.com/office/drawing/2014/main" id="{8B5F4566-2799-E844-91E1-99813A0D72D4}"/>
              </a:ext>
            </a:extLst>
          </p:cNvPr>
          <p:cNvSpPr>
            <a:spLocks noGrp="1"/>
          </p:cNvSpPr>
          <p:nvPr>
            <p:ph type="sldNum" sz="quarter" idx="20"/>
          </p:nvPr>
        </p:nvSpPr>
        <p:spPr/>
        <p:txBody>
          <a:bodyPr/>
          <a:lstStyle/>
          <a:p>
            <a:r>
              <a:rPr lang="en-US"/>
              <a:t>/   </a:t>
            </a:r>
            <a:fld id="{6C7E6F33-74EE-5541-8108-8353B402F8C1}" type="slidenum">
              <a:rPr lang="en-US" smtClean="0"/>
              <a:pPr/>
              <a:t>‹#›</a:t>
            </a:fld>
            <a:endParaRPr lang="en-US" dirty="0"/>
          </a:p>
        </p:txBody>
      </p:sp>
    </p:spTree>
    <p:extLst>
      <p:ext uri="{BB962C8B-B14F-4D97-AF65-F5344CB8AC3E}">
        <p14:creationId xmlns:p14="http://schemas.microsoft.com/office/powerpoint/2010/main" val="422170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49" y="672209"/>
            <a:ext cx="7886700" cy="46917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674445"/>
            <a:ext cx="7886700" cy="2718651"/>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236B19DA-7078-8248-93A9-40A85B001A1C}"/>
              </a:ext>
            </a:extLst>
          </p:cNvPr>
          <p:cNvCxnSpPr/>
          <p:nvPr userDrawn="1"/>
        </p:nvCxnSpPr>
        <p:spPr>
          <a:xfrm>
            <a:off x="302559" y="4715533"/>
            <a:ext cx="853888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530DC3D-BF7F-1F46-88ED-5ED2C1D507F8}"/>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99976" y="4687685"/>
            <a:ext cx="1342074" cy="492762"/>
          </a:xfrm>
          <a:prstGeom prst="rect">
            <a:avLst/>
          </a:prstGeom>
        </p:spPr>
      </p:pic>
      <p:sp>
        <p:nvSpPr>
          <p:cNvPr id="15" name="Rectangle 14">
            <a:extLst>
              <a:ext uri="{FF2B5EF4-FFF2-40B4-BE49-F238E27FC236}">
                <a16:creationId xmlns:a16="http://schemas.microsoft.com/office/drawing/2014/main" id="{A9FAD1C2-7B31-4845-82E3-2D766FA7E142}"/>
              </a:ext>
            </a:extLst>
          </p:cNvPr>
          <p:cNvSpPr/>
          <p:nvPr userDrawn="1"/>
        </p:nvSpPr>
        <p:spPr>
          <a:xfrm>
            <a:off x="-1" y="0"/>
            <a:ext cx="9144000" cy="139148"/>
          </a:xfrm>
          <a:prstGeom prst="rect">
            <a:avLst/>
          </a:prstGeom>
          <a:solidFill>
            <a:srgbClr val="BD8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2113EB39-BDD5-3540-B088-F494392B9C65}"/>
              </a:ext>
            </a:extLst>
          </p:cNvPr>
          <p:cNvSpPr>
            <a:spLocks noGrp="1"/>
          </p:cNvSpPr>
          <p:nvPr>
            <p:ph type="ftr" sz="quarter" idx="3"/>
          </p:nvPr>
        </p:nvSpPr>
        <p:spPr>
          <a:xfrm>
            <a:off x="5618900" y="4763334"/>
            <a:ext cx="3086100" cy="274637"/>
          </a:xfrm>
          <a:prstGeom prst="rect">
            <a:avLst/>
          </a:prstGeom>
        </p:spPr>
        <p:txBody>
          <a:bodyPr vert="horz" lIns="91440" tIns="45720" rIns="91440" bIns="45720" rtlCol="0" anchor="ctr"/>
          <a:lstStyle>
            <a:lvl1pPr algn="r">
              <a:defRPr sz="700" b="0" i="0" spc="100" baseline="0">
                <a:solidFill>
                  <a:schemeClr val="tx1">
                    <a:tint val="75000"/>
                  </a:schemeClr>
                </a:solidFill>
                <a:latin typeface="Source Sans Pro" panose="020B0503030403020204" pitchFamily="34" charset="0"/>
              </a:defRPr>
            </a:lvl1pPr>
          </a:lstStyle>
          <a:p>
            <a:r>
              <a:rPr lang="en-US"/>
              <a:t>TEMPLATE (WRITE IN ALL CAPS)</a:t>
            </a:r>
            <a:endParaRPr lang="en-US" dirty="0"/>
          </a:p>
        </p:txBody>
      </p:sp>
      <p:sp>
        <p:nvSpPr>
          <p:cNvPr id="5" name="Slide Number Placeholder 4">
            <a:extLst>
              <a:ext uri="{FF2B5EF4-FFF2-40B4-BE49-F238E27FC236}">
                <a16:creationId xmlns:a16="http://schemas.microsoft.com/office/drawing/2014/main" id="{706EE155-D1A5-5C42-B024-39462222F25F}"/>
              </a:ext>
            </a:extLst>
          </p:cNvPr>
          <p:cNvSpPr>
            <a:spLocks noGrp="1"/>
          </p:cNvSpPr>
          <p:nvPr>
            <p:ph type="sldNum" sz="quarter" idx="4"/>
          </p:nvPr>
        </p:nvSpPr>
        <p:spPr>
          <a:xfrm>
            <a:off x="8534399" y="4763334"/>
            <a:ext cx="408642" cy="274637"/>
          </a:xfrm>
          <a:prstGeom prst="rect">
            <a:avLst/>
          </a:prstGeom>
        </p:spPr>
        <p:txBody>
          <a:bodyPr vert="horz" lIns="91440" tIns="45720" rIns="91440" bIns="45720" rtlCol="0" anchor="ctr"/>
          <a:lstStyle>
            <a:lvl1pPr algn="r">
              <a:defRPr sz="700" b="0" i="0">
                <a:solidFill>
                  <a:schemeClr val="bg2">
                    <a:lumMod val="75000"/>
                  </a:schemeClr>
                </a:solidFill>
                <a:latin typeface="Source Sans Pro" panose="020B0503030403020204" pitchFamily="34" charset="0"/>
              </a:defRPr>
            </a:lvl1pPr>
          </a:lstStyle>
          <a:p>
            <a:r>
              <a:rPr lang="en-US" dirty="0"/>
              <a:t>/   </a:t>
            </a:r>
            <a:fld id="{6C7E6F33-74EE-5541-8108-8353B402F8C1}" type="slidenum">
              <a:rPr lang="en-US" smtClean="0"/>
              <a:pPr/>
              <a:t>‹#›</a:t>
            </a:fld>
            <a:endParaRPr lang="en-US" dirty="0"/>
          </a:p>
        </p:txBody>
      </p:sp>
    </p:spTree>
    <p:extLst>
      <p:ext uri="{BB962C8B-B14F-4D97-AF65-F5344CB8AC3E}">
        <p14:creationId xmlns:p14="http://schemas.microsoft.com/office/powerpoint/2010/main" val="867226214"/>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77" r:id="rId3"/>
    <p:sldLayoutId id="2147483661" r:id="rId4"/>
    <p:sldLayoutId id="2147483672" r:id="rId5"/>
    <p:sldLayoutId id="2147483662" r:id="rId6"/>
    <p:sldLayoutId id="2147483663" r:id="rId7"/>
    <p:sldLayoutId id="2147483685" r:id="rId8"/>
    <p:sldLayoutId id="2147483680" r:id="rId9"/>
    <p:sldLayoutId id="2147483687" r:id="rId10"/>
    <p:sldLayoutId id="2147483686" r:id="rId11"/>
    <p:sldLayoutId id="2147483688" r:id="rId12"/>
    <p:sldLayoutId id="2147483679" r:id="rId13"/>
    <p:sldLayoutId id="2147483689" r:id="rId14"/>
    <p:sldLayoutId id="2147483666" r:id="rId15"/>
    <p:sldLayoutId id="2147483675" r:id="rId16"/>
    <p:sldLayoutId id="2147483678" r:id="rId17"/>
    <p:sldLayoutId id="2147483684" r:id="rId18"/>
    <p:sldLayoutId id="2147483667" r:id="rId19"/>
    <p:sldLayoutId id="2147483681" r:id="rId20"/>
    <p:sldLayoutId id="2147483682" r:id="rId21"/>
    <p:sldLayoutId id="2147483683" r:id="rId22"/>
  </p:sldLayoutIdLst>
  <p:hf hdr="0" dt="0"/>
  <p:txStyles>
    <p:titleStyle>
      <a:lvl1pPr algn="ctr" defTabSz="685800" rtl="0" eaLnBrk="1" latinLnBrk="0" hangingPunct="1">
        <a:lnSpc>
          <a:spcPct val="90000"/>
        </a:lnSpc>
        <a:spcBef>
          <a:spcPct val="0"/>
        </a:spcBef>
        <a:buNone/>
        <a:defRPr sz="4000" kern="1200" spc="300" baseline="0">
          <a:solidFill>
            <a:schemeClr val="tx1"/>
          </a:solidFill>
          <a:latin typeface="Abolition" pitchFamily="2" charset="0"/>
          <a:ea typeface="+mj-ea"/>
          <a:cs typeface="+mj-cs"/>
        </a:defRPr>
      </a:lvl1pPr>
    </p:titleStyle>
    <p:bodyStyle>
      <a:lvl1pPr marL="0" indent="0" algn="l" defTabSz="685800" rtl="0" eaLnBrk="1" latinLnBrk="0" hangingPunct="1">
        <a:lnSpc>
          <a:spcPct val="90000"/>
        </a:lnSpc>
        <a:spcBef>
          <a:spcPts val="750"/>
        </a:spcBef>
        <a:buSzPct val="75000"/>
        <a:buFont typeface="Arial" panose="020B0604020202020204" pitchFamily="34" charset="0"/>
        <a:buNone/>
        <a:defRPr sz="1400" b="0" i="0" kern="800" cap="none" spc="20" baseline="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SzPct val="75000"/>
        <a:buFont typeface="Arial" panose="020B0604020202020204" pitchFamily="34" charset="0"/>
        <a:buNone/>
        <a:defRPr sz="1200" b="0" i="0" kern="1200" spc="20" baseline="0">
          <a:solidFill>
            <a:schemeClr val="tx1"/>
          </a:solidFill>
          <a:latin typeface="Source Sans Pro" panose="020B0503030403020204" pitchFamily="34" charset="0"/>
          <a:ea typeface="+mn-ea"/>
          <a:cs typeface="+mn-cs"/>
        </a:defRPr>
      </a:lvl2pPr>
      <a:lvl3pPr marL="685800" indent="0" algn="l" defTabSz="685800" rtl="0" eaLnBrk="1" latinLnBrk="0" hangingPunct="1">
        <a:lnSpc>
          <a:spcPct val="90000"/>
        </a:lnSpc>
        <a:spcBef>
          <a:spcPts val="375"/>
        </a:spcBef>
        <a:buSzPct val="75000"/>
        <a:buFont typeface="Arial" panose="020B0604020202020204" pitchFamily="34" charset="0"/>
        <a:buNone/>
        <a:defRPr sz="1200" b="0" i="0" kern="1200" spc="100" baseline="0">
          <a:solidFill>
            <a:schemeClr val="tx1"/>
          </a:solidFill>
          <a:latin typeface="Source Sans Pro Light" panose="020B0403030403020204" pitchFamily="34" charset="0"/>
          <a:ea typeface="+mn-ea"/>
          <a:cs typeface="+mn-cs"/>
        </a:defRPr>
      </a:lvl3pPr>
      <a:lvl4pPr marL="1028700" indent="0" algn="l" defTabSz="685800" rtl="0" eaLnBrk="1" latinLnBrk="0" hangingPunct="1">
        <a:lnSpc>
          <a:spcPct val="90000"/>
        </a:lnSpc>
        <a:spcBef>
          <a:spcPts val="375"/>
        </a:spcBef>
        <a:buSzPct val="75000"/>
        <a:buFont typeface="Arial" panose="020B0604020202020204" pitchFamily="34" charset="0"/>
        <a:buNone/>
        <a:defRPr sz="1000" b="0" i="0" kern="1200" spc="0" baseline="0">
          <a:solidFill>
            <a:schemeClr val="tx1"/>
          </a:solidFill>
          <a:latin typeface="Source Sans Pro Light" panose="020B0403030403020204" pitchFamily="34" charset="0"/>
          <a:ea typeface="+mn-ea"/>
          <a:cs typeface="+mn-cs"/>
        </a:defRPr>
      </a:lvl4pPr>
      <a:lvl5pPr marL="1371600" indent="0" algn="l" defTabSz="685800" rtl="0" eaLnBrk="1" latinLnBrk="0" hangingPunct="1">
        <a:lnSpc>
          <a:spcPct val="90000"/>
        </a:lnSpc>
        <a:spcBef>
          <a:spcPts val="375"/>
        </a:spcBef>
        <a:buSzPct val="75000"/>
        <a:buFont typeface="Arial" panose="020B0604020202020204" pitchFamily="34" charset="0"/>
        <a:buNone/>
        <a:defRPr sz="800" b="0" i="0" kern="1200">
          <a:solidFill>
            <a:schemeClr val="tx1"/>
          </a:solidFill>
          <a:latin typeface="Source Sans Pro" panose="020B05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900838-895F-ED4C-8A59-4E20F94119DE}"/>
              </a:ext>
            </a:extLst>
          </p:cNvPr>
          <p:cNvSpPr>
            <a:spLocks noGrp="1"/>
          </p:cNvSpPr>
          <p:nvPr>
            <p:ph type="body" sz="quarter" idx="10"/>
          </p:nvPr>
        </p:nvSpPr>
        <p:spPr/>
        <p:txBody>
          <a:bodyPr>
            <a:normAutofit fontScale="62500" lnSpcReduction="20000"/>
          </a:bodyPr>
          <a:lstStyle/>
          <a:p>
            <a:r>
              <a:rPr lang="en-US" dirty="0"/>
              <a:t>FRR for</a:t>
            </a:r>
            <a:r>
              <a:rPr lang="en-US" dirty="0">
                <a:highlight>
                  <a:srgbClr val="FFFF00"/>
                </a:highlight>
              </a:rPr>
              <a:t> Name of Project</a:t>
            </a:r>
          </a:p>
        </p:txBody>
      </p:sp>
      <p:sp>
        <p:nvSpPr>
          <p:cNvPr id="3" name="Text Placeholder 2">
            <a:extLst>
              <a:ext uri="{FF2B5EF4-FFF2-40B4-BE49-F238E27FC236}">
                <a16:creationId xmlns:a16="http://schemas.microsoft.com/office/drawing/2014/main" id="{EDBB9B6C-C85F-D74F-8F9D-203FBF84FD6C}"/>
              </a:ext>
            </a:extLst>
          </p:cNvPr>
          <p:cNvSpPr>
            <a:spLocks noGrp="1"/>
          </p:cNvSpPr>
          <p:nvPr>
            <p:ph type="body" sz="quarter" idx="11"/>
          </p:nvPr>
        </p:nvSpPr>
        <p:spPr/>
        <p:txBody>
          <a:bodyPr>
            <a:noAutofit/>
          </a:bodyPr>
          <a:lstStyle/>
          <a:p>
            <a:r>
              <a:rPr lang="en-US" sz="1200" dirty="0">
                <a:highlight>
                  <a:srgbClr val="FFFF00"/>
                </a:highlight>
                <a:latin typeface="Abolition"/>
              </a:rPr>
              <a:t>Date of FRR submission</a:t>
            </a:r>
          </a:p>
          <a:p>
            <a:r>
              <a:rPr lang="en-US" sz="1200" dirty="0">
                <a:highlight>
                  <a:srgbClr val="FFFF00"/>
                </a:highlight>
                <a:latin typeface="Abolition"/>
              </a:rPr>
              <a:t>Name of Requestor</a:t>
            </a:r>
          </a:p>
        </p:txBody>
      </p:sp>
    </p:spTree>
    <p:extLst>
      <p:ext uri="{BB962C8B-B14F-4D97-AF65-F5344CB8AC3E}">
        <p14:creationId xmlns:p14="http://schemas.microsoft.com/office/powerpoint/2010/main" val="429062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D9263-3566-7278-81AF-2DA8F45C8DD2}"/>
              </a:ext>
            </a:extLst>
          </p:cNvPr>
          <p:cNvSpPr txBox="1"/>
          <p:nvPr/>
        </p:nvSpPr>
        <p:spPr>
          <a:xfrm rot="19348461">
            <a:off x="680607" y="992471"/>
            <a:ext cx="8742823" cy="2215991"/>
          </a:xfrm>
          <a:prstGeom prst="rect">
            <a:avLst/>
          </a:prstGeom>
          <a:noFill/>
        </p:spPr>
        <p:txBody>
          <a:bodyPr wrap="square" rtlCol="0">
            <a:spAutoFit/>
          </a:bodyPr>
          <a:lstStyle/>
          <a:p>
            <a:r>
              <a:rPr lang="en-US" sz="13800" dirty="0">
                <a:solidFill>
                  <a:schemeClr val="accent5">
                    <a:lumMod val="60000"/>
                    <a:lumOff val="40000"/>
                  </a:schemeClr>
                </a:solidFill>
              </a:rPr>
              <a:t>EXAMPLE</a:t>
            </a:r>
          </a:p>
        </p:txBody>
      </p:sp>
      <p:sp>
        <p:nvSpPr>
          <p:cNvPr id="5" name="Text Placeholder 4">
            <a:extLst>
              <a:ext uri="{FF2B5EF4-FFF2-40B4-BE49-F238E27FC236}">
                <a16:creationId xmlns:a16="http://schemas.microsoft.com/office/drawing/2014/main" id="{EF6D1380-2F4C-7140-9182-C9E2BBDD9B66}"/>
              </a:ext>
            </a:extLst>
          </p:cNvPr>
          <p:cNvSpPr>
            <a:spLocks noGrp="1"/>
          </p:cNvSpPr>
          <p:nvPr>
            <p:ph type="body" sz="quarter" idx="15"/>
          </p:nvPr>
        </p:nvSpPr>
        <p:spPr>
          <a:xfrm>
            <a:off x="282070" y="1264663"/>
            <a:ext cx="8539566" cy="3095636"/>
          </a:xfrm>
        </p:spPr>
        <p:txBody>
          <a:bodyPr/>
          <a:lstStyle/>
          <a:p>
            <a:pPr marL="182880">
              <a:spcBef>
                <a:spcPts val="0"/>
              </a:spcBef>
            </a:pPr>
            <a:r>
              <a:rPr lang="en-US" b="1" dirty="0"/>
              <a:t>Description: </a:t>
            </a:r>
            <a:r>
              <a:rPr lang="en-US" dirty="0"/>
              <a:t>UAS loses all signal from both the operator and GPS due to unknown interference.</a:t>
            </a:r>
          </a:p>
          <a:p>
            <a:pPr marL="182880">
              <a:spcBef>
                <a:spcPts val="0"/>
              </a:spcBef>
            </a:pPr>
            <a:r>
              <a:rPr lang="en-US" b="1" dirty="0"/>
              <a:t>Effect: </a:t>
            </a:r>
            <a:r>
              <a:rPr lang="en-US" dirty="0"/>
              <a:t>UAS enters standby mode and maintains altitude. The unit will eventually perform automated landing when battery levels are critical.</a:t>
            </a:r>
          </a:p>
          <a:p>
            <a:pPr marL="182880">
              <a:spcBef>
                <a:spcPts val="0"/>
              </a:spcBef>
            </a:pPr>
            <a:r>
              <a:rPr lang="en-US" b="1" dirty="0"/>
              <a:t>Emergency Procedures: </a:t>
            </a:r>
            <a:r>
              <a:rPr lang="en-US" dirty="0"/>
              <a:t>Spotters maintain visual contact with the drone as the operator attempts to re-establish connection. In the event of wind carrying the drone, spotters will attempt to follow and maintain visual contact.</a:t>
            </a:r>
          </a:p>
          <a:p>
            <a:pPr marL="182880">
              <a:spcBef>
                <a:spcPts val="0"/>
              </a:spcBef>
            </a:pPr>
            <a:r>
              <a:rPr lang="en-US" b="1" dirty="0"/>
              <a:t>Mitigations: </a:t>
            </a:r>
            <a:r>
              <a:rPr lang="en-US" dirty="0"/>
              <a:t>Ensure all flight operations occur within acceptable environmental conditions. Ensure all operation occurs within visual range of operator and spotters.</a:t>
            </a:r>
          </a:p>
          <a:p>
            <a:pPr marL="182880">
              <a:spcBef>
                <a:spcPts val="0"/>
              </a:spcBef>
            </a:pPr>
            <a:r>
              <a:rPr lang="en-US" b="1" dirty="0"/>
              <a:t>Severity: </a:t>
            </a:r>
            <a:r>
              <a:rPr lang="en-US" dirty="0"/>
              <a:t>Minor (III) Little possibility of injury, with complete drone replacement price under $2000.</a:t>
            </a:r>
          </a:p>
          <a:p>
            <a:pPr marL="182880">
              <a:spcBef>
                <a:spcPts val="0"/>
              </a:spcBef>
            </a:pPr>
            <a:r>
              <a:rPr lang="en-US" b="1" dirty="0"/>
              <a:t>Probability: </a:t>
            </a:r>
            <a:r>
              <a:rPr lang="en-US" dirty="0"/>
              <a:t>Remote (E) As loss of GPS connection and loss of manual control individually are both unlikely events, the probability of these errors occurring simultaneously is extremely low.</a:t>
            </a:r>
          </a:p>
          <a:p>
            <a:pPr marL="182880">
              <a:spcBef>
                <a:spcPts val="0"/>
              </a:spcBef>
            </a:pPr>
            <a:endParaRPr lang="en-US" dirty="0"/>
          </a:p>
        </p:txBody>
      </p:sp>
      <p:sp>
        <p:nvSpPr>
          <p:cNvPr id="6" name="Title 5">
            <a:extLst>
              <a:ext uri="{FF2B5EF4-FFF2-40B4-BE49-F238E27FC236}">
                <a16:creationId xmlns:a16="http://schemas.microsoft.com/office/drawing/2014/main" id="{5F2E3079-1388-E94A-AB17-3E61D4F904FB}"/>
              </a:ext>
            </a:extLst>
          </p:cNvPr>
          <p:cNvSpPr>
            <a:spLocks noGrp="1"/>
          </p:cNvSpPr>
          <p:nvPr>
            <p:ph type="title"/>
          </p:nvPr>
        </p:nvSpPr>
        <p:spPr/>
        <p:txBody>
          <a:bodyPr/>
          <a:lstStyle/>
          <a:p>
            <a:r>
              <a:rPr lang="en-US" dirty="0"/>
              <a:t>Risk 5: Total loss of all signal to UAS </a:t>
            </a:r>
          </a:p>
        </p:txBody>
      </p:sp>
      <p:sp>
        <p:nvSpPr>
          <p:cNvPr id="15" name="Footer Placeholder 14">
            <a:extLst>
              <a:ext uri="{FF2B5EF4-FFF2-40B4-BE49-F238E27FC236}">
                <a16:creationId xmlns:a16="http://schemas.microsoft.com/office/drawing/2014/main" id="{7F10053F-A92C-E346-8D4E-775CC04442E2}"/>
              </a:ext>
            </a:extLst>
          </p:cNvPr>
          <p:cNvSpPr>
            <a:spLocks noGrp="1"/>
          </p:cNvSpPr>
          <p:nvPr>
            <p:ph type="ftr" sz="quarter" idx="16"/>
          </p:nvPr>
        </p:nvSpPr>
        <p:spPr/>
        <p:txBody>
          <a:bodyPr/>
          <a:lstStyle/>
          <a:p>
            <a:r>
              <a:rPr lang="en-US" dirty="0"/>
              <a:t>FRR Template 3.2024</a:t>
            </a:r>
          </a:p>
        </p:txBody>
      </p:sp>
      <p:sp>
        <p:nvSpPr>
          <p:cNvPr id="16" name="Slide Number Placeholder 15">
            <a:extLst>
              <a:ext uri="{FF2B5EF4-FFF2-40B4-BE49-F238E27FC236}">
                <a16:creationId xmlns:a16="http://schemas.microsoft.com/office/drawing/2014/main" id="{D8104B27-4DE3-6C45-9B85-D0983103885D}"/>
              </a:ext>
            </a:extLst>
          </p:cNvPr>
          <p:cNvSpPr>
            <a:spLocks noGrp="1"/>
          </p:cNvSpPr>
          <p:nvPr>
            <p:ph type="sldNum" sz="quarter" idx="17"/>
          </p:nvPr>
        </p:nvSpPr>
        <p:spPr/>
        <p:txBody>
          <a:bodyPr/>
          <a:lstStyle/>
          <a:p>
            <a:r>
              <a:rPr lang="en-US"/>
              <a:t>/   </a:t>
            </a:r>
            <a:fld id="{6C7E6F33-74EE-5541-8108-8353B402F8C1}" type="slidenum">
              <a:rPr lang="en-US" smtClean="0"/>
              <a:pPr/>
              <a:t>10</a:t>
            </a:fld>
            <a:endParaRPr lang="en-US" dirty="0"/>
          </a:p>
        </p:txBody>
      </p:sp>
    </p:spTree>
    <p:extLst>
      <p:ext uri="{BB962C8B-B14F-4D97-AF65-F5344CB8AC3E}">
        <p14:creationId xmlns:p14="http://schemas.microsoft.com/office/powerpoint/2010/main" val="917683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8A379E-3E32-3740-B6B3-30195A889FDD}"/>
              </a:ext>
            </a:extLst>
          </p:cNvPr>
          <p:cNvSpPr/>
          <p:nvPr/>
        </p:nvSpPr>
        <p:spPr>
          <a:xfrm>
            <a:off x="0" y="1350633"/>
            <a:ext cx="4906107" cy="28911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E8AEF3-6728-3548-941A-3E421DB9081D}"/>
              </a:ext>
            </a:extLst>
          </p:cNvPr>
          <p:cNvSpPr>
            <a:spLocks noGrp="1"/>
          </p:cNvSpPr>
          <p:nvPr>
            <p:ph type="title"/>
          </p:nvPr>
        </p:nvSpPr>
        <p:spPr>
          <a:xfrm>
            <a:off x="398886" y="537738"/>
            <a:ext cx="6971178" cy="469175"/>
          </a:xfrm>
        </p:spPr>
        <p:txBody>
          <a:bodyPr/>
          <a:lstStyle/>
          <a:p>
            <a:r>
              <a:rPr lang="en-US" dirty="0"/>
              <a:t>Risk Assessment Matrix</a:t>
            </a:r>
          </a:p>
        </p:txBody>
      </p:sp>
      <p:sp>
        <p:nvSpPr>
          <p:cNvPr id="17" name="Footer Placeholder 16">
            <a:extLst>
              <a:ext uri="{FF2B5EF4-FFF2-40B4-BE49-F238E27FC236}">
                <a16:creationId xmlns:a16="http://schemas.microsoft.com/office/drawing/2014/main" id="{C9C031B8-A132-1C45-80B7-476F418FB14A}"/>
              </a:ext>
            </a:extLst>
          </p:cNvPr>
          <p:cNvSpPr>
            <a:spLocks noGrp="1"/>
          </p:cNvSpPr>
          <p:nvPr>
            <p:ph type="ftr" sz="quarter" idx="14"/>
          </p:nvPr>
        </p:nvSpPr>
        <p:spPr/>
        <p:txBody>
          <a:bodyPr/>
          <a:lstStyle/>
          <a:p>
            <a:r>
              <a:rPr lang="en-US"/>
              <a:t>TEMPLATE (WRITE IN ALL CAPS)</a:t>
            </a:r>
            <a:endParaRPr lang="en-US" dirty="0"/>
          </a:p>
        </p:txBody>
      </p:sp>
      <p:sp>
        <p:nvSpPr>
          <p:cNvPr id="18" name="Slide Number Placeholder 17">
            <a:extLst>
              <a:ext uri="{FF2B5EF4-FFF2-40B4-BE49-F238E27FC236}">
                <a16:creationId xmlns:a16="http://schemas.microsoft.com/office/drawing/2014/main" id="{2F47C1B4-EF02-1D4F-9616-6733C13515BD}"/>
              </a:ext>
            </a:extLst>
          </p:cNvPr>
          <p:cNvSpPr>
            <a:spLocks noGrp="1"/>
          </p:cNvSpPr>
          <p:nvPr>
            <p:ph type="sldNum" sz="quarter" idx="15"/>
          </p:nvPr>
        </p:nvSpPr>
        <p:spPr/>
        <p:txBody>
          <a:bodyPr/>
          <a:lstStyle/>
          <a:p>
            <a:r>
              <a:rPr lang="en-US"/>
              <a:t>/   </a:t>
            </a:r>
            <a:fld id="{6C7E6F33-74EE-5541-8108-8353B402F8C1}" type="slidenum">
              <a:rPr lang="en-US" smtClean="0"/>
              <a:pPr/>
              <a:t>11</a:t>
            </a:fld>
            <a:endParaRPr lang="en-US" dirty="0"/>
          </a:p>
        </p:txBody>
      </p:sp>
      <p:grpSp>
        <p:nvGrpSpPr>
          <p:cNvPr id="30" name="Group 29">
            <a:extLst>
              <a:ext uri="{FF2B5EF4-FFF2-40B4-BE49-F238E27FC236}">
                <a16:creationId xmlns:a16="http://schemas.microsoft.com/office/drawing/2014/main" id="{45DC7FAD-1566-6B42-8031-25FE0D617A1A}"/>
              </a:ext>
            </a:extLst>
          </p:cNvPr>
          <p:cNvGrpSpPr/>
          <p:nvPr/>
        </p:nvGrpSpPr>
        <p:grpSpPr>
          <a:xfrm>
            <a:off x="5516352" y="1855194"/>
            <a:ext cx="373769" cy="373769"/>
            <a:chOff x="5432426" y="2003479"/>
            <a:chExt cx="373769" cy="373769"/>
          </a:xfrm>
        </p:grpSpPr>
        <p:sp>
          <p:nvSpPr>
            <p:cNvPr id="31" name="Oval 30">
              <a:extLst>
                <a:ext uri="{FF2B5EF4-FFF2-40B4-BE49-F238E27FC236}">
                  <a16:creationId xmlns:a16="http://schemas.microsoft.com/office/drawing/2014/main" id="{1515E0B3-A1FF-3D49-8DE7-1C432E9B0093}"/>
                </a:ext>
              </a:extLst>
            </p:cNvPr>
            <p:cNvSpPr/>
            <p:nvPr/>
          </p:nvSpPr>
          <p:spPr>
            <a:xfrm>
              <a:off x="5432426" y="2003479"/>
              <a:ext cx="373769" cy="373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E7F887E2-3E5B-1541-947D-7C75B73FE410}"/>
                </a:ext>
              </a:extLst>
            </p:cNvPr>
            <p:cNvSpPr/>
            <p:nvPr/>
          </p:nvSpPr>
          <p:spPr>
            <a:xfrm>
              <a:off x="5545204" y="2134252"/>
              <a:ext cx="148212" cy="112222"/>
            </a:xfrm>
            <a:custGeom>
              <a:avLst/>
              <a:gdLst/>
              <a:ahLst/>
              <a:cxnLst/>
              <a:rect l="l" t="t" r="r" b="b"/>
              <a:pathLst>
                <a:path w="148212" h="112222">
                  <a:moveTo>
                    <a:pt x="140406" y="0"/>
                  </a:moveTo>
                  <a:cubicBezTo>
                    <a:pt x="141435" y="0"/>
                    <a:pt x="142463" y="393"/>
                    <a:pt x="143247" y="1177"/>
                  </a:cubicBezTo>
                  <a:lnTo>
                    <a:pt x="147036" y="4966"/>
                  </a:lnTo>
                  <a:cubicBezTo>
                    <a:pt x="148605" y="6536"/>
                    <a:pt x="148605" y="9080"/>
                    <a:pt x="147036" y="10649"/>
                  </a:cubicBezTo>
                  <a:lnTo>
                    <a:pt x="46640" y="111045"/>
                  </a:lnTo>
                  <a:cubicBezTo>
                    <a:pt x="45070" y="112615"/>
                    <a:pt x="42526" y="112615"/>
                    <a:pt x="40957" y="111045"/>
                  </a:cubicBezTo>
                  <a:lnTo>
                    <a:pt x="1177" y="71266"/>
                  </a:lnTo>
                  <a:cubicBezTo>
                    <a:pt x="-392" y="69696"/>
                    <a:pt x="-392" y="67152"/>
                    <a:pt x="1177" y="65583"/>
                  </a:cubicBezTo>
                  <a:lnTo>
                    <a:pt x="4966" y="61794"/>
                  </a:lnTo>
                  <a:cubicBezTo>
                    <a:pt x="6535" y="60225"/>
                    <a:pt x="9079" y="60225"/>
                    <a:pt x="10648" y="61794"/>
                  </a:cubicBezTo>
                  <a:lnTo>
                    <a:pt x="43798" y="94944"/>
                  </a:lnTo>
                  <a:lnTo>
                    <a:pt x="137565" y="1177"/>
                  </a:lnTo>
                  <a:cubicBezTo>
                    <a:pt x="138350" y="393"/>
                    <a:pt x="139378" y="0"/>
                    <a:pt x="14040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3" name="Group 32">
            <a:extLst>
              <a:ext uri="{FF2B5EF4-FFF2-40B4-BE49-F238E27FC236}">
                <a16:creationId xmlns:a16="http://schemas.microsoft.com/office/drawing/2014/main" id="{5D98FCC4-E8AE-8947-86DB-6B5E68C4B28F}"/>
              </a:ext>
            </a:extLst>
          </p:cNvPr>
          <p:cNvGrpSpPr/>
          <p:nvPr/>
        </p:nvGrpSpPr>
        <p:grpSpPr>
          <a:xfrm>
            <a:off x="5516355" y="2572339"/>
            <a:ext cx="373769" cy="373769"/>
            <a:chOff x="5432426" y="2003479"/>
            <a:chExt cx="373769" cy="373769"/>
          </a:xfrm>
        </p:grpSpPr>
        <p:sp>
          <p:nvSpPr>
            <p:cNvPr id="34" name="Oval 33">
              <a:extLst>
                <a:ext uri="{FF2B5EF4-FFF2-40B4-BE49-F238E27FC236}">
                  <a16:creationId xmlns:a16="http://schemas.microsoft.com/office/drawing/2014/main" id="{8B5DBFD9-1BBF-154E-B756-24BB84C0E636}"/>
                </a:ext>
              </a:extLst>
            </p:cNvPr>
            <p:cNvSpPr/>
            <p:nvPr/>
          </p:nvSpPr>
          <p:spPr>
            <a:xfrm>
              <a:off x="5432426" y="2003479"/>
              <a:ext cx="373769" cy="373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a:extLst>
                <a:ext uri="{FF2B5EF4-FFF2-40B4-BE49-F238E27FC236}">
                  <a16:creationId xmlns:a16="http://schemas.microsoft.com/office/drawing/2014/main" id="{EB9E2B14-D5AB-D14F-8376-FCA531D00A9B}"/>
                </a:ext>
              </a:extLst>
            </p:cNvPr>
            <p:cNvSpPr/>
            <p:nvPr/>
          </p:nvSpPr>
          <p:spPr>
            <a:xfrm>
              <a:off x="5545204" y="2134252"/>
              <a:ext cx="148212" cy="112222"/>
            </a:xfrm>
            <a:custGeom>
              <a:avLst/>
              <a:gdLst/>
              <a:ahLst/>
              <a:cxnLst/>
              <a:rect l="l" t="t" r="r" b="b"/>
              <a:pathLst>
                <a:path w="148212" h="112222">
                  <a:moveTo>
                    <a:pt x="140406" y="0"/>
                  </a:moveTo>
                  <a:cubicBezTo>
                    <a:pt x="141435" y="0"/>
                    <a:pt x="142463" y="393"/>
                    <a:pt x="143247" y="1177"/>
                  </a:cubicBezTo>
                  <a:lnTo>
                    <a:pt x="147036" y="4966"/>
                  </a:lnTo>
                  <a:cubicBezTo>
                    <a:pt x="148605" y="6536"/>
                    <a:pt x="148605" y="9080"/>
                    <a:pt x="147036" y="10649"/>
                  </a:cubicBezTo>
                  <a:lnTo>
                    <a:pt x="46640" y="111045"/>
                  </a:lnTo>
                  <a:cubicBezTo>
                    <a:pt x="45070" y="112615"/>
                    <a:pt x="42526" y="112615"/>
                    <a:pt x="40957" y="111045"/>
                  </a:cubicBezTo>
                  <a:lnTo>
                    <a:pt x="1177" y="71266"/>
                  </a:lnTo>
                  <a:cubicBezTo>
                    <a:pt x="-392" y="69696"/>
                    <a:pt x="-392" y="67152"/>
                    <a:pt x="1177" y="65583"/>
                  </a:cubicBezTo>
                  <a:lnTo>
                    <a:pt x="4966" y="61794"/>
                  </a:lnTo>
                  <a:cubicBezTo>
                    <a:pt x="6535" y="60225"/>
                    <a:pt x="9079" y="60225"/>
                    <a:pt x="10648" y="61794"/>
                  </a:cubicBezTo>
                  <a:lnTo>
                    <a:pt x="43798" y="94944"/>
                  </a:lnTo>
                  <a:lnTo>
                    <a:pt x="137565" y="1177"/>
                  </a:lnTo>
                  <a:cubicBezTo>
                    <a:pt x="138350" y="393"/>
                    <a:pt x="139378" y="0"/>
                    <a:pt x="14040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6" name="Group 35">
            <a:extLst>
              <a:ext uri="{FF2B5EF4-FFF2-40B4-BE49-F238E27FC236}">
                <a16:creationId xmlns:a16="http://schemas.microsoft.com/office/drawing/2014/main" id="{4D78D20E-BB6A-2646-A5AB-23CA764679A6}"/>
              </a:ext>
            </a:extLst>
          </p:cNvPr>
          <p:cNvGrpSpPr/>
          <p:nvPr/>
        </p:nvGrpSpPr>
        <p:grpSpPr>
          <a:xfrm>
            <a:off x="5516354" y="3289484"/>
            <a:ext cx="373769" cy="373769"/>
            <a:chOff x="5432426" y="2003479"/>
            <a:chExt cx="373769" cy="373769"/>
          </a:xfrm>
        </p:grpSpPr>
        <p:sp>
          <p:nvSpPr>
            <p:cNvPr id="37" name="Oval 36">
              <a:extLst>
                <a:ext uri="{FF2B5EF4-FFF2-40B4-BE49-F238E27FC236}">
                  <a16:creationId xmlns:a16="http://schemas.microsoft.com/office/drawing/2014/main" id="{749CCE55-C9AF-1849-9505-89C5DEE1BCFE}"/>
                </a:ext>
              </a:extLst>
            </p:cNvPr>
            <p:cNvSpPr/>
            <p:nvPr/>
          </p:nvSpPr>
          <p:spPr>
            <a:xfrm>
              <a:off x="5432426" y="2003479"/>
              <a:ext cx="373769" cy="373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37">
              <a:extLst>
                <a:ext uri="{FF2B5EF4-FFF2-40B4-BE49-F238E27FC236}">
                  <a16:creationId xmlns:a16="http://schemas.microsoft.com/office/drawing/2014/main" id="{4BBC3B84-5794-1D41-A23F-9F93E2212CAD}"/>
                </a:ext>
              </a:extLst>
            </p:cNvPr>
            <p:cNvSpPr/>
            <p:nvPr/>
          </p:nvSpPr>
          <p:spPr>
            <a:xfrm>
              <a:off x="5545204" y="2134252"/>
              <a:ext cx="148212" cy="112222"/>
            </a:xfrm>
            <a:custGeom>
              <a:avLst/>
              <a:gdLst/>
              <a:ahLst/>
              <a:cxnLst/>
              <a:rect l="l" t="t" r="r" b="b"/>
              <a:pathLst>
                <a:path w="148212" h="112222">
                  <a:moveTo>
                    <a:pt x="140406" y="0"/>
                  </a:moveTo>
                  <a:cubicBezTo>
                    <a:pt x="141435" y="0"/>
                    <a:pt x="142463" y="393"/>
                    <a:pt x="143247" y="1177"/>
                  </a:cubicBezTo>
                  <a:lnTo>
                    <a:pt x="147036" y="4966"/>
                  </a:lnTo>
                  <a:cubicBezTo>
                    <a:pt x="148605" y="6536"/>
                    <a:pt x="148605" y="9080"/>
                    <a:pt x="147036" y="10649"/>
                  </a:cubicBezTo>
                  <a:lnTo>
                    <a:pt x="46640" y="111045"/>
                  </a:lnTo>
                  <a:cubicBezTo>
                    <a:pt x="45070" y="112615"/>
                    <a:pt x="42526" y="112615"/>
                    <a:pt x="40957" y="111045"/>
                  </a:cubicBezTo>
                  <a:lnTo>
                    <a:pt x="1177" y="71266"/>
                  </a:lnTo>
                  <a:cubicBezTo>
                    <a:pt x="-392" y="69696"/>
                    <a:pt x="-392" y="67152"/>
                    <a:pt x="1177" y="65583"/>
                  </a:cubicBezTo>
                  <a:lnTo>
                    <a:pt x="4966" y="61794"/>
                  </a:lnTo>
                  <a:cubicBezTo>
                    <a:pt x="6535" y="60225"/>
                    <a:pt x="9079" y="60225"/>
                    <a:pt x="10648" y="61794"/>
                  </a:cubicBezTo>
                  <a:lnTo>
                    <a:pt x="43798" y="94944"/>
                  </a:lnTo>
                  <a:lnTo>
                    <a:pt x="137565" y="1177"/>
                  </a:lnTo>
                  <a:cubicBezTo>
                    <a:pt x="138350" y="393"/>
                    <a:pt x="139378" y="0"/>
                    <a:pt x="14040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Box 45">
            <a:extLst>
              <a:ext uri="{FF2B5EF4-FFF2-40B4-BE49-F238E27FC236}">
                <a16:creationId xmlns:a16="http://schemas.microsoft.com/office/drawing/2014/main" id="{DDDD4A07-1796-E847-A05B-8F1B7B982485}"/>
              </a:ext>
            </a:extLst>
          </p:cNvPr>
          <p:cNvSpPr txBox="1"/>
          <p:nvPr/>
        </p:nvSpPr>
        <p:spPr>
          <a:xfrm>
            <a:off x="5957041" y="1898929"/>
            <a:ext cx="2756647" cy="286297"/>
          </a:xfrm>
          <a:prstGeom prst="rect">
            <a:avLst/>
          </a:prstGeom>
          <a:noFill/>
        </p:spPr>
        <p:txBody>
          <a:bodyPr wrap="square" rtlCol="0">
            <a:spAutoFit/>
          </a:bodyPr>
          <a:lstStyle/>
          <a:p>
            <a:pPr>
              <a:lnSpc>
                <a:spcPts val="1640"/>
              </a:lnSpc>
            </a:pPr>
            <a:r>
              <a:rPr lang="en-US" sz="1200" dirty="0">
                <a:latin typeface="Source Sans Pro" panose="020B0503030403020204" pitchFamily="34" charset="0"/>
              </a:rPr>
              <a:t>Extra Treatment needed for High Risk</a:t>
            </a:r>
          </a:p>
        </p:txBody>
      </p:sp>
      <p:sp>
        <p:nvSpPr>
          <p:cNvPr id="47" name="TextBox 46">
            <a:extLst>
              <a:ext uri="{FF2B5EF4-FFF2-40B4-BE49-F238E27FC236}">
                <a16:creationId xmlns:a16="http://schemas.microsoft.com/office/drawing/2014/main" id="{C0D9BECA-727A-FB43-9F95-79D6F9A04CD0}"/>
              </a:ext>
            </a:extLst>
          </p:cNvPr>
          <p:cNvSpPr txBox="1"/>
          <p:nvPr/>
        </p:nvSpPr>
        <p:spPr>
          <a:xfrm>
            <a:off x="5957041" y="2603667"/>
            <a:ext cx="2756647" cy="491481"/>
          </a:xfrm>
          <a:prstGeom prst="rect">
            <a:avLst/>
          </a:prstGeom>
          <a:noFill/>
        </p:spPr>
        <p:txBody>
          <a:bodyPr wrap="square" rtlCol="0">
            <a:spAutoFit/>
          </a:bodyPr>
          <a:lstStyle/>
          <a:p>
            <a:pPr>
              <a:lnSpc>
                <a:spcPts val="1640"/>
              </a:lnSpc>
            </a:pPr>
            <a:r>
              <a:rPr lang="en-US" sz="1200" dirty="0">
                <a:latin typeface="Source Sans Pro" panose="020B0503030403020204" pitchFamily="34" charset="0"/>
              </a:rPr>
              <a:t>Extra Treatment needed for Medium Risk</a:t>
            </a:r>
          </a:p>
        </p:txBody>
      </p:sp>
      <p:sp>
        <p:nvSpPr>
          <p:cNvPr id="48" name="TextBox 47">
            <a:extLst>
              <a:ext uri="{FF2B5EF4-FFF2-40B4-BE49-F238E27FC236}">
                <a16:creationId xmlns:a16="http://schemas.microsoft.com/office/drawing/2014/main" id="{07B129A9-5E47-8540-9164-359D708C990C}"/>
              </a:ext>
            </a:extLst>
          </p:cNvPr>
          <p:cNvSpPr txBox="1"/>
          <p:nvPr/>
        </p:nvSpPr>
        <p:spPr>
          <a:xfrm>
            <a:off x="5957041" y="3333219"/>
            <a:ext cx="2756647" cy="286297"/>
          </a:xfrm>
          <a:prstGeom prst="rect">
            <a:avLst/>
          </a:prstGeom>
          <a:noFill/>
        </p:spPr>
        <p:txBody>
          <a:bodyPr wrap="square" rtlCol="0">
            <a:spAutoFit/>
          </a:bodyPr>
          <a:lstStyle/>
          <a:p>
            <a:pPr>
              <a:lnSpc>
                <a:spcPts val="1640"/>
              </a:lnSpc>
            </a:pPr>
            <a:r>
              <a:rPr lang="en-US" sz="1200" dirty="0">
                <a:latin typeface="Source Sans Pro" panose="020B0503030403020204" pitchFamily="34" charset="0"/>
              </a:rPr>
              <a:t>No more treatment needed for Low Risk</a:t>
            </a:r>
          </a:p>
        </p:txBody>
      </p:sp>
      <p:graphicFrame>
        <p:nvGraphicFramePr>
          <p:cNvPr id="11" name="Content Placeholder 3">
            <a:extLst>
              <a:ext uri="{FF2B5EF4-FFF2-40B4-BE49-F238E27FC236}">
                <a16:creationId xmlns:a16="http://schemas.microsoft.com/office/drawing/2014/main" id="{7C276B09-5FAD-E0FD-F2D9-E2F7C470A600}"/>
              </a:ext>
            </a:extLst>
          </p:cNvPr>
          <p:cNvGraphicFramePr>
            <a:graphicFrameLocks/>
          </p:cNvGraphicFramePr>
          <p:nvPr>
            <p:extLst>
              <p:ext uri="{D42A27DB-BD31-4B8C-83A1-F6EECF244321}">
                <p14:modId xmlns:p14="http://schemas.microsoft.com/office/powerpoint/2010/main" val="2881422516"/>
              </p:ext>
            </p:extLst>
          </p:nvPr>
        </p:nvGraphicFramePr>
        <p:xfrm>
          <a:off x="10945" y="1342641"/>
          <a:ext cx="4895160" cy="2920935"/>
        </p:xfrm>
        <a:graphic>
          <a:graphicData uri="http://schemas.openxmlformats.org/drawingml/2006/table">
            <a:tbl>
              <a:tblPr firstCol="1" bandRow="1">
                <a:tableStyleId>{F5AB1C69-6EDB-4FF4-983F-18BD219EF322}</a:tableStyleId>
              </a:tblPr>
              <a:tblGrid>
                <a:gridCol w="227361">
                  <a:extLst>
                    <a:ext uri="{9D8B030D-6E8A-4147-A177-3AD203B41FA5}">
                      <a16:colId xmlns:a16="http://schemas.microsoft.com/office/drawing/2014/main" val="20000"/>
                    </a:ext>
                  </a:extLst>
                </a:gridCol>
                <a:gridCol w="939531">
                  <a:extLst>
                    <a:ext uri="{9D8B030D-6E8A-4147-A177-3AD203B41FA5}">
                      <a16:colId xmlns:a16="http://schemas.microsoft.com/office/drawing/2014/main" val="20001"/>
                    </a:ext>
                  </a:extLst>
                </a:gridCol>
                <a:gridCol w="932067">
                  <a:extLst>
                    <a:ext uri="{9D8B030D-6E8A-4147-A177-3AD203B41FA5}">
                      <a16:colId xmlns:a16="http://schemas.microsoft.com/office/drawing/2014/main" val="20002"/>
                    </a:ext>
                  </a:extLst>
                </a:gridCol>
                <a:gridCol w="932067">
                  <a:extLst>
                    <a:ext uri="{9D8B030D-6E8A-4147-A177-3AD203B41FA5}">
                      <a16:colId xmlns:a16="http://schemas.microsoft.com/office/drawing/2014/main" val="20003"/>
                    </a:ext>
                  </a:extLst>
                </a:gridCol>
                <a:gridCol w="932067">
                  <a:extLst>
                    <a:ext uri="{9D8B030D-6E8A-4147-A177-3AD203B41FA5}">
                      <a16:colId xmlns:a16="http://schemas.microsoft.com/office/drawing/2014/main" val="20004"/>
                    </a:ext>
                  </a:extLst>
                </a:gridCol>
                <a:gridCol w="932067">
                  <a:extLst>
                    <a:ext uri="{9D8B030D-6E8A-4147-A177-3AD203B41FA5}">
                      <a16:colId xmlns:a16="http://schemas.microsoft.com/office/drawing/2014/main" val="20005"/>
                    </a:ext>
                  </a:extLst>
                </a:gridCol>
              </a:tblGrid>
              <a:tr h="242956">
                <a:tc rowSpan="2" gridSpan="2">
                  <a:txBody>
                    <a:bodyPr/>
                    <a:lstStyle/>
                    <a:p>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hMerge="1">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r>
                        <a:rPr lang="en-US" sz="1000" b="1" dirty="0">
                          <a:solidFill>
                            <a:srgbClr val="000000"/>
                          </a:solidFill>
                        </a:rPr>
                        <a:t>Mishap Severity Category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3095">
                <a:tc gridSpan="2" vMerge="1">
                  <a:txBody>
                    <a:bodyPr/>
                    <a:lstStyle/>
                    <a:p>
                      <a:endParaRPr lang="en-US"/>
                    </a:p>
                  </a:txBody>
                  <a:tcPr/>
                </a:tc>
                <a:tc hMerge="1" vMerge="1">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r>
                        <a:rPr lang="en-US" sz="900" b="1" dirty="0">
                          <a:solidFill>
                            <a:srgbClr val="000000"/>
                          </a:solidFill>
                        </a:rPr>
                        <a:t>I.</a:t>
                      </a:r>
                    </a:p>
                    <a:p>
                      <a:pPr algn="ctr"/>
                      <a:r>
                        <a:rPr lang="en-US" sz="900" b="1" dirty="0">
                          <a:solidFill>
                            <a:srgbClr val="000000"/>
                          </a:solidFill>
                        </a:rPr>
                        <a:t>Catastrophic</a:t>
                      </a:r>
                      <a:endParaRPr lang="en-US" sz="900" b="1" baseline="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900" b="1" dirty="0">
                          <a:solidFill>
                            <a:srgbClr val="000000"/>
                          </a:solidFill>
                        </a:rPr>
                        <a:t>II.</a:t>
                      </a:r>
                    </a:p>
                    <a:p>
                      <a:pPr algn="ctr"/>
                      <a:r>
                        <a:rPr lang="en-US" sz="900" b="1" dirty="0">
                          <a:solidFill>
                            <a:srgbClr val="000000"/>
                          </a:solidFill>
                        </a:rPr>
                        <a:t>Critical</a:t>
                      </a:r>
                    </a:p>
                  </a:txBody>
                  <a:tcP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900" b="1" dirty="0">
                          <a:solidFill>
                            <a:srgbClr val="000000"/>
                          </a:solidFill>
                        </a:rPr>
                        <a:t>III.</a:t>
                      </a:r>
                    </a:p>
                    <a:p>
                      <a:pPr algn="ctr"/>
                      <a:r>
                        <a:rPr lang="en-US" sz="900" b="1" dirty="0">
                          <a:solidFill>
                            <a:srgbClr val="000000"/>
                          </a:solidFill>
                        </a:rPr>
                        <a:t>Minor</a:t>
                      </a:r>
                      <a:endParaRPr lang="en-US" sz="900" b="1" baseline="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900" b="1" dirty="0">
                          <a:solidFill>
                            <a:srgbClr val="000000"/>
                          </a:solidFill>
                        </a:rPr>
                        <a:t>IV.</a:t>
                      </a:r>
                    </a:p>
                    <a:p>
                      <a:pPr algn="ctr"/>
                      <a:r>
                        <a:rPr lang="en-US" sz="900" b="1" dirty="0">
                          <a:solidFill>
                            <a:srgbClr val="000000"/>
                          </a:solidFill>
                        </a:rPr>
                        <a:t>Negligible</a:t>
                      </a:r>
                      <a:endParaRPr lang="en-US" sz="800" b="0" baseline="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13026">
                <a:tc rowSpan="5">
                  <a:txBody>
                    <a:bodyPr/>
                    <a:lstStyle/>
                    <a:p>
                      <a:r>
                        <a:rPr lang="en-US" sz="900" b="1" dirty="0">
                          <a:solidFill>
                            <a:schemeClr val="tx1"/>
                          </a:solidFill>
                        </a:rPr>
                        <a:t>Mishap Probability Category</a:t>
                      </a:r>
                    </a:p>
                  </a:txBody>
                  <a:tcPr vert="vert27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marL="0" indent="0">
                        <a:buFont typeface="Arial"/>
                        <a:buNone/>
                      </a:pPr>
                      <a:r>
                        <a:rPr lang="en-US" sz="900" b="1" baseline="0" dirty="0"/>
                        <a:t>A. Frequent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900" b="1" dirty="0"/>
                    </a:p>
                  </a:txBody>
                  <a:tcP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endParaRPr lang="en-US" sz="9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endParaRPr lang="en-US" sz="9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endParaRPr lang="en-US" sz="9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61265">
                <a:tc vMerge="1">
                  <a:txBody>
                    <a:bodyPr/>
                    <a:lstStyle/>
                    <a:p>
                      <a:endParaRPr lang="en-US" sz="1600"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indent="0">
                        <a:buFont typeface="Arial"/>
                        <a:buNone/>
                      </a:pPr>
                      <a:r>
                        <a:rPr lang="en-US" sz="900" b="1" baseline="0" dirty="0"/>
                        <a:t>B. Occasional</a:t>
                      </a:r>
                    </a:p>
                  </a:txBody>
                  <a:tcP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endParaRPr lang="en-US" sz="9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endParaRPr lang="en-US" sz="9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endParaRPr lang="en-US" sz="9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endParaRPr lang="en-US" sz="900" b="1" dirty="0">
                        <a:solidFill>
                          <a:srgbClr val="FFFFFF"/>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0003"/>
                  </a:ext>
                </a:extLst>
              </a:tr>
              <a:tr h="393657">
                <a:tc vMerge="1">
                  <a:txBody>
                    <a:bodyPr/>
                    <a:lstStyle/>
                    <a:p>
                      <a:endParaRPr lang="en-US" sz="1600"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indent="0">
                        <a:buFont typeface="Arial"/>
                        <a:buNone/>
                      </a:pPr>
                      <a:r>
                        <a:rPr lang="en-US" sz="900" b="1" baseline="0" dirty="0"/>
                        <a:t>C. Likely</a:t>
                      </a:r>
                    </a:p>
                  </a:txBody>
                  <a:tcP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endParaRPr lang="en-US" sz="9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endParaRPr lang="en-US" sz="9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endParaRPr lang="en-US" sz="9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endParaRPr lang="en-US" sz="900" b="1" dirty="0">
                        <a:solidFill>
                          <a:srgbClr val="FFFFFF"/>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0004"/>
                  </a:ext>
                </a:extLst>
              </a:tr>
              <a:tr h="413026">
                <a:tc vMerge="1">
                  <a:txBody>
                    <a:bodyPr/>
                    <a:lstStyle/>
                    <a:p>
                      <a:endParaRPr lang="en-US" sz="1600"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indent="0">
                        <a:buFont typeface="Arial"/>
                        <a:buNone/>
                      </a:pPr>
                      <a:r>
                        <a:rPr lang="en-US" sz="900" b="1" baseline="0" dirty="0"/>
                        <a:t>D. Unlikely</a:t>
                      </a:r>
                    </a:p>
                  </a:txBody>
                  <a:tcP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endParaRPr lang="en-US" sz="900" b="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endParaRPr lang="en-US" sz="9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endParaRPr lang="en-US" sz="900" b="1"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endParaRPr lang="en-US" sz="900" b="1" dirty="0">
                        <a:solidFill>
                          <a:srgbClr val="FFFFFF"/>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0005"/>
                  </a:ext>
                </a:extLst>
              </a:tr>
              <a:tr h="413026">
                <a:tc vMerge="1">
                  <a:txBody>
                    <a:bodyPr/>
                    <a:lstStyle/>
                    <a:p>
                      <a:endParaRPr lang="en-US" sz="1000" b="1" dirty="0">
                        <a:solidFill>
                          <a:schemeClr val="tx1"/>
                        </a:solidFill>
                      </a:endParaRPr>
                    </a:p>
                  </a:txBody>
                  <a:tcPr vert="vert27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marL="0" indent="0">
                        <a:buFont typeface="Arial"/>
                        <a:buNone/>
                      </a:pPr>
                      <a:r>
                        <a:rPr lang="en-US" sz="900" b="1" baseline="0" dirty="0"/>
                        <a:t>E. Remote</a:t>
                      </a:r>
                    </a:p>
                  </a:txBody>
                  <a:tcP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endParaRPr lang="en-US" sz="900" b="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endParaRPr lang="en-US" sz="900" b="1" dirty="0">
                        <a:solidFill>
                          <a:srgbClr val="FFFFFF"/>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endParaRPr lang="en-US" sz="900" b="1" dirty="0">
                        <a:solidFill>
                          <a:srgbClr val="FFFFFF"/>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endParaRPr lang="en-US" sz="900" b="1" dirty="0">
                        <a:solidFill>
                          <a:srgbClr val="FFFFFF"/>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0006"/>
                  </a:ext>
                </a:extLst>
              </a:tr>
            </a:tbl>
          </a:graphicData>
        </a:graphic>
      </p:graphicFrame>
      <p:sp>
        <p:nvSpPr>
          <p:cNvPr id="12" name="TextBox 11">
            <a:extLst>
              <a:ext uri="{FF2B5EF4-FFF2-40B4-BE49-F238E27FC236}">
                <a16:creationId xmlns:a16="http://schemas.microsoft.com/office/drawing/2014/main" id="{FCE37548-3834-48D8-4234-CF4550A6A8BD}"/>
              </a:ext>
            </a:extLst>
          </p:cNvPr>
          <p:cNvSpPr txBox="1"/>
          <p:nvPr/>
        </p:nvSpPr>
        <p:spPr>
          <a:xfrm>
            <a:off x="1658319" y="1069383"/>
            <a:ext cx="3108960" cy="300082"/>
          </a:xfrm>
          <a:prstGeom prst="rect">
            <a:avLst/>
          </a:prstGeom>
          <a:noFill/>
        </p:spPr>
        <p:txBody>
          <a:bodyPr wrap="square" rtlCol="0">
            <a:spAutoFit/>
          </a:bodyPr>
          <a:lstStyle/>
          <a:p>
            <a:r>
              <a:rPr lang="en-US" dirty="0">
                <a:highlight>
                  <a:srgbClr val="FFFF00"/>
                </a:highlight>
              </a:rPr>
              <a:t>Put each Risk into it’s respective box</a:t>
            </a:r>
          </a:p>
        </p:txBody>
      </p:sp>
    </p:spTree>
    <p:extLst>
      <p:ext uri="{BB962C8B-B14F-4D97-AF65-F5344CB8AC3E}">
        <p14:creationId xmlns:p14="http://schemas.microsoft.com/office/powerpoint/2010/main" val="2668332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9DE4-9BE6-644E-8D1D-C558B6DFE864}"/>
              </a:ext>
            </a:extLst>
          </p:cNvPr>
          <p:cNvSpPr>
            <a:spLocks noGrp="1"/>
          </p:cNvSpPr>
          <p:nvPr>
            <p:ph type="title"/>
          </p:nvPr>
        </p:nvSpPr>
        <p:spPr/>
        <p:txBody>
          <a:bodyPr/>
          <a:lstStyle/>
          <a:p>
            <a:r>
              <a:rPr lang="en-US" dirty="0"/>
              <a:t>Emergency Procedures</a:t>
            </a:r>
          </a:p>
        </p:txBody>
      </p:sp>
      <p:sp>
        <p:nvSpPr>
          <p:cNvPr id="3" name="Text Placeholder 2">
            <a:extLst>
              <a:ext uri="{FF2B5EF4-FFF2-40B4-BE49-F238E27FC236}">
                <a16:creationId xmlns:a16="http://schemas.microsoft.com/office/drawing/2014/main" id="{DDDC099D-B13A-4F49-9346-FECEE874C9A0}"/>
              </a:ext>
            </a:extLst>
          </p:cNvPr>
          <p:cNvSpPr>
            <a:spLocks noGrp="1"/>
          </p:cNvSpPr>
          <p:nvPr>
            <p:ph type="body" sz="quarter" idx="15"/>
          </p:nvPr>
        </p:nvSpPr>
        <p:spPr/>
        <p:txBody>
          <a:bodyPr/>
          <a:lstStyle/>
          <a:p>
            <a:r>
              <a:rPr lang="en-US" dirty="0">
                <a:highlight>
                  <a:srgbClr val="FFFF00"/>
                </a:highlight>
              </a:rPr>
              <a:t>Describe what emergency procedures will be in place </a:t>
            </a:r>
          </a:p>
          <a:p>
            <a:r>
              <a:rPr lang="en-US" dirty="0" err="1"/>
              <a:t>Senectus</a:t>
            </a:r>
            <a:r>
              <a:rPr lang="en-US" dirty="0"/>
              <a:t> et </a:t>
            </a:r>
            <a:r>
              <a:rPr lang="en-US" dirty="0" err="1"/>
              <a:t>netus</a:t>
            </a:r>
            <a:r>
              <a:rPr lang="en-US" dirty="0"/>
              <a:t> et </a:t>
            </a:r>
            <a:r>
              <a:rPr lang="en-US" dirty="0" err="1"/>
              <a:t>malesuada</a:t>
            </a:r>
            <a:r>
              <a:rPr lang="en-US" dirty="0"/>
              <a:t> fames ac. </a:t>
            </a:r>
            <a:r>
              <a:rPr lang="en-US" dirty="0" err="1"/>
              <a:t>Risus</a:t>
            </a:r>
            <a:r>
              <a:rPr lang="en-US" dirty="0"/>
              <a:t> </a:t>
            </a:r>
            <a:r>
              <a:rPr lang="en-US" dirty="0" err="1"/>
              <a:t>nullam</a:t>
            </a:r>
            <a:r>
              <a:rPr lang="en-US" dirty="0"/>
              <a:t> </a:t>
            </a:r>
            <a:r>
              <a:rPr lang="en-US" dirty="0" err="1"/>
              <a:t>eget</a:t>
            </a:r>
            <a:r>
              <a:rPr lang="en-US" dirty="0"/>
              <a:t> </a:t>
            </a:r>
            <a:r>
              <a:rPr lang="en-US" dirty="0" err="1"/>
              <a:t>felis</a:t>
            </a:r>
            <a:r>
              <a:rPr lang="en-US" dirty="0"/>
              <a:t> </a:t>
            </a:r>
            <a:r>
              <a:rPr lang="en-US" dirty="0" err="1"/>
              <a:t>eget</a:t>
            </a:r>
            <a:r>
              <a:rPr lang="en-US" dirty="0"/>
              <a:t>.</a:t>
            </a:r>
          </a:p>
          <a:p>
            <a:r>
              <a:rPr lang="en-US" dirty="0"/>
              <a:t>Libero id </a:t>
            </a:r>
            <a:r>
              <a:rPr lang="en-US" dirty="0" err="1"/>
              <a:t>faucibus</a:t>
            </a:r>
            <a:r>
              <a:rPr lang="en-US" dirty="0"/>
              <a:t> </a:t>
            </a:r>
            <a:r>
              <a:rPr lang="en-US" dirty="0" err="1"/>
              <a:t>nisl</a:t>
            </a:r>
            <a:r>
              <a:rPr lang="en-US" dirty="0"/>
              <a:t> </a:t>
            </a:r>
            <a:r>
              <a:rPr lang="en-US" dirty="0" err="1"/>
              <a:t>tincidunt</a:t>
            </a:r>
            <a:r>
              <a:rPr lang="en-US" dirty="0"/>
              <a:t>. Pharetra </a:t>
            </a:r>
            <a:r>
              <a:rPr lang="en-US" dirty="0" err="1"/>
              <a:t>massa</a:t>
            </a:r>
            <a:r>
              <a:rPr lang="en-US" dirty="0"/>
              <a:t> </a:t>
            </a:r>
            <a:r>
              <a:rPr lang="en-US" dirty="0" err="1"/>
              <a:t>massa</a:t>
            </a:r>
            <a:r>
              <a:rPr lang="en-US" dirty="0"/>
              <a:t> </a:t>
            </a:r>
            <a:r>
              <a:rPr lang="en-US" dirty="0" err="1"/>
              <a:t>ultricies</a:t>
            </a:r>
            <a:r>
              <a:rPr lang="en-US" dirty="0"/>
              <a:t> mi </a:t>
            </a:r>
            <a:r>
              <a:rPr lang="en-US" dirty="0" err="1"/>
              <a:t>quis</a:t>
            </a:r>
            <a:r>
              <a:rPr lang="en-US" dirty="0"/>
              <a:t>. </a:t>
            </a:r>
            <a:r>
              <a:rPr lang="en-US" dirty="0" err="1"/>
              <a:t>Quis</a:t>
            </a:r>
            <a:r>
              <a:rPr lang="en-US" dirty="0"/>
              <a:t> </a:t>
            </a:r>
            <a:r>
              <a:rPr lang="en-US" dirty="0" err="1"/>
              <a:t>viverra</a:t>
            </a:r>
            <a:r>
              <a:rPr lang="en-US" dirty="0"/>
              <a:t> </a:t>
            </a:r>
            <a:r>
              <a:rPr lang="en-US" dirty="0" err="1"/>
              <a:t>nibh</a:t>
            </a:r>
            <a:r>
              <a:rPr lang="en-US" dirty="0"/>
              <a:t> </a:t>
            </a:r>
            <a:r>
              <a:rPr lang="en-US" dirty="0" err="1"/>
              <a:t>cras</a:t>
            </a:r>
            <a:r>
              <a:rPr lang="en-US" dirty="0"/>
              <a:t> pulvinar </a:t>
            </a:r>
            <a:r>
              <a:rPr lang="en-US" dirty="0" err="1"/>
              <a:t>mattis</a:t>
            </a:r>
            <a:r>
              <a:rPr lang="en-US" dirty="0"/>
              <a:t> </a:t>
            </a:r>
            <a:r>
              <a:rPr lang="en-US" dirty="0" err="1"/>
              <a:t>nunc</a:t>
            </a:r>
            <a:r>
              <a:rPr lang="en-US" dirty="0"/>
              <a:t> sed. Gravida </a:t>
            </a:r>
            <a:r>
              <a:rPr lang="en-US" dirty="0" err="1"/>
              <a:t>quis</a:t>
            </a:r>
            <a:r>
              <a:rPr lang="en-US" dirty="0"/>
              <a:t> </a:t>
            </a:r>
            <a:r>
              <a:rPr lang="en-US" dirty="0" err="1"/>
              <a:t>blandit</a:t>
            </a:r>
            <a:r>
              <a:rPr lang="en-US" dirty="0"/>
              <a:t> </a:t>
            </a:r>
            <a:r>
              <a:rPr lang="en-US" dirty="0" err="1"/>
              <a:t>turpis</a:t>
            </a:r>
            <a:r>
              <a:rPr lang="en-US" dirty="0"/>
              <a:t> cursus in.</a:t>
            </a:r>
          </a:p>
          <a:p>
            <a:r>
              <a:rPr lang="en-US" dirty="0" err="1"/>
              <a:t>Curabitur</a:t>
            </a:r>
            <a:r>
              <a:rPr lang="en-US" dirty="0"/>
              <a:t> gravida </a:t>
            </a:r>
            <a:r>
              <a:rPr lang="en-US" dirty="0" err="1"/>
              <a:t>arcu</a:t>
            </a:r>
            <a:r>
              <a:rPr lang="en-US" dirty="0"/>
              <a:t> ac </a:t>
            </a:r>
            <a:r>
              <a:rPr lang="en-US" dirty="0" err="1"/>
              <a:t>tortor</a:t>
            </a:r>
            <a:r>
              <a:rPr lang="en-US" dirty="0"/>
              <a:t> </a:t>
            </a:r>
            <a:r>
              <a:rPr lang="en-US" dirty="0" err="1"/>
              <a:t>dignissim</a:t>
            </a:r>
            <a:r>
              <a:rPr lang="en-US" dirty="0"/>
              <a:t> convallis. Duis </a:t>
            </a:r>
            <a:r>
              <a:rPr lang="en-US" dirty="0" err="1"/>
              <a:t>ut</a:t>
            </a:r>
            <a:r>
              <a:rPr lang="en-US" dirty="0"/>
              <a:t> diam </a:t>
            </a:r>
            <a:r>
              <a:rPr lang="en-US" dirty="0" err="1"/>
              <a:t>quam</a:t>
            </a:r>
            <a:r>
              <a:rPr lang="en-US" dirty="0"/>
              <a:t> </a:t>
            </a:r>
            <a:r>
              <a:rPr lang="en-US" dirty="0" err="1"/>
              <a:t>nulla</a:t>
            </a:r>
            <a:r>
              <a:rPr lang="en-US" dirty="0"/>
              <a:t> </a:t>
            </a:r>
            <a:r>
              <a:rPr lang="en-US" dirty="0" err="1"/>
              <a:t>porttitor</a:t>
            </a:r>
            <a:r>
              <a:rPr lang="en-US" dirty="0"/>
              <a:t> </a:t>
            </a:r>
            <a:r>
              <a:rPr lang="en-US" dirty="0" err="1"/>
              <a:t>massa</a:t>
            </a:r>
            <a:r>
              <a:rPr lang="en-US" dirty="0"/>
              <a:t> id </a:t>
            </a:r>
            <a:r>
              <a:rPr lang="en-US" dirty="0" err="1"/>
              <a:t>neque</a:t>
            </a:r>
            <a:r>
              <a:rPr lang="en-US" dirty="0"/>
              <a:t>. Vestibulum </a:t>
            </a:r>
            <a:r>
              <a:rPr lang="en-US" dirty="0" err="1"/>
              <a:t>mattis</a:t>
            </a:r>
            <a:r>
              <a:rPr lang="en-US" dirty="0"/>
              <a:t> </a:t>
            </a:r>
            <a:r>
              <a:rPr lang="en-US" dirty="0" err="1"/>
              <a:t>ullamcorper</a:t>
            </a:r>
            <a:r>
              <a:rPr lang="en-US" dirty="0"/>
              <a:t> </a:t>
            </a:r>
            <a:r>
              <a:rPr lang="en-US" dirty="0" err="1"/>
              <a:t>velit</a:t>
            </a:r>
            <a:r>
              <a:rPr lang="en-US" dirty="0"/>
              <a:t> sed.</a:t>
            </a:r>
          </a:p>
          <a:p>
            <a:r>
              <a:rPr lang="en-US" dirty="0"/>
              <a:t>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a:t>
            </a:r>
          </a:p>
        </p:txBody>
      </p:sp>
      <p:sp>
        <p:nvSpPr>
          <p:cNvPr id="14" name="Footer Placeholder 13">
            <a:extLst>
              <a:ext uri="{FF2B5EF4-FFF2-40B4-BE49-F238E27FC236}">
                <a16:creationId xmlns:a16="http://schemas.microsoft.com/office/drawing/2014/main" id="{9399A4D6-E376-4140-B402-55A51DB1B01A}"/>
              </a:ext>
            </a:extLst>
          </p:cNvPr>
          <p:cNvSpPr>
            <a:spLocks noGrp="1"/>
          </p:cNvSpPr>
          <p:nvPr>
            <p:ph type="ftr" sz="quarter" idx="16"/>
          </p:nvPr>
        </p:nvSpPr>
        <p:spPr/>
        <p:txBody>
          <a:bodyPr/>
          <a:lstStyle/>
          <a:p>
            <a:r>
              <a:rPr lang="en-US"/>
              <a:t>TEMPLATE (WRITE IN ALL CAPS)</a:t>
            </a:r>
            <a:endParaRPr lang="en-US" dirty="0"/>
          </a:p>
        </p:txBody>
      </p:sp>
      <p:sp>
        <p:nvSpPr>
          <p:cNvPr id="15" name="Slide Number Placeholder 14">
            <a:extLst>
              <a:ext uri="{FF2B5EF4-FFF2-40B4-BE49-F238E27FC236}">
                <a16:creationId xmlns:a16="http://schemas.microsoft.com/office/drawing/2014/main" id="{5B0048CE-447C-9C49-AB42-88B2AF29ED67}"/>
              </a:ext>
            </a:extLst>
          </p:cNvPr>
          <p:cNvSpPr>
            <a:spLocks noGrp="1"/>
          </p:cNvSpPr>
          <p:nvPr>
            <p:ph type="sldNum" sz="quarter" idx="17"/>
          </p:nvPr>
        </p:nvSpPr>
        <p:spPr/>
        <p:txBody>
          <a:bodyPr/>
          <a:lstStyle/>
          <a:p>
            <a:r>
              <a:rPr lang="en-US"/>
              <a:t>/   </a:t>
            </a:r>
            <a:fld id="{6C7E6F33-74EE-5541-8108-8353B402F8C1}" type="slidenum">
              <a:rPr lang="en-US" smtClean="0"/>
              <a:pPr/>
              <a:t>12</a:t>
            </a:fld>
            <a:endParaRPr lang="en-US" dirty="0"/>
          </a:p>
        </p:txBody>
      </p:sp>
    </p:spTree>
    <p:extLst>
      <p:ext uri="{BB962C8B-B14F-4D97-AF65-F5344CB8AC3E}">
        <p14:creationId xmlns:p14="http://schemas.microsoft.com/office/powerpoint/2010/main" val="1603103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2AC91EB-5BEC-B740-BA3F-FA418E28215A}"/>
              </a:ext>
            </a:extLst>
          </p:cNvPr>
          <p:cNvSpPr>
            <a:spLocks noGrp="1"/>
          </p:cNvSpPr>
          <p:nvPr>
            <p:ph type="pic" sz="quarter" idx="16"/>
          </p:nvPr>
        </p:nvSpPr>
        <p:spPr>
          <a:xfrm>
            <a:off x="3519702" y="915791"/>
            <a:ext cx="5624298" cy="3069802"/>
          </a:xfrm>
        </p:spPr>
        <p:txBody>
          <a:bodyPr/>
          <a:lstStyle/>
          <a:p>
            <a:endParaRPr lang="en-US" dirty="0"/>
          </a:p>
        </p:txBody>
      </p:sp>
      <p:sp>
        <p:nvSpPr>
          <p:cNvPr id="10" name="Title 9">
            <a:extLst>
              <a:ext uri="{FF2B5EF4-FFF2-40B4-BE49-F238E27FC236}">
                <a16:creationId xmlns:a16="http://schemas.microsoft.com/office/drawing/2014/main" id="{AE1764A9-BB33-F243-862C-30D0BFEF7FE5}"/>
              </a:ext>
            </a:extLst>
          </p:cNvPr>
          <p:cNvSpPr>
            <a:spLocks noGrp="1"/>
          </p:cNvSpPr>
          <p:nvPr>
            <p:ph type="title"/>
          </p:nvPr>
        </p:nvSpPr>
        <p:spPr>
          <a:xfrm>
            <a:off x="301798" y="479897"/>
            <a:ext cx="3380186" cy="1342179"/>
          </a:xfrm>
        </p:spPr>
        <p:txBody>
          <a:bodyPr/>
          <a:lstStyle/>
          <a:p>
            <a:r>
              <a:rPr lang="en-US" dirty="0"/>
              <a:t>Operational Area</a:t>
            </a:r>
          </a:p>
        </p:txBody>
      </p:sp>
      <p:sp>
        <p:nvSpPr>
          <p:cNvPr id="11" name="Text Placeholder 10">
            <a:extLst>
              <a:ext uri="{FF2B5EF4-FFF2-40B4-BE49-F238E27FC236}">
                <a16:creationId xmlns:a16="http://schemas.microsoft.com/office/drawing/2014/main" id="{9B7EAAD2-D226-B64B-BA64-0B0C17EE327C}"/>
              </a:ext>
            </a:extLst>
          </p:cNvPr>
          <p:cNvSpPr>
            <a:spLocks noGrp="1"/>
          </p:cNvSpPr>
          <p:nvPr>
            <p:ph type="body" sz="quarter" idx="15"/>
          </p:nvPr>
        </p:nvSpPr>
        <p:spPr>
          <a:xfrm>
            <a:off x="301798" y="1600200"/>
            <a:ext cx="2331155" cy="2868096"/>
          </a:xfrm>
        </p:spPr>
        <p:txBody>
          <a:bodyPr/>
          <a:lstStyle/>
          <a:p>
            <a:r>
              <a:rPr lang="en-US" dirty="0">
                <a:highlight>
                  <a:srgbClr val="FFFF00"/>
                </a:highlight>
              </a:rPr>
              <a:t>Operational Area Description.  Add detailed map</a:t>
            </a:r>
          </a:p>
          <a:p>
            <a:endParaRPr lang="en-US" dirty="0"/>
          </a:p>
        </p:txBody>
      </p:sp>
      <p:sp>
        <p:nvSpPr>
          <p:cNvPr id="15" name="Footer Placeholder 14">
            <a:extLst>
              <a:ext uri="{FF2B5EF4-FFF2-40B4-BE49-F238E27FC236}">
                <a16:creationId xmlns:a16="http://schemas.microsoft.com/office/drawing/2014/main" id="{84F673EA-00FB-EE41-987B-592A63E812B5}"/>
              </a:ext>
            </a:extLst>
          </p:cNvPr>
          <p:cNvSpPr>
            <a:spLocks noGrp="1"/>
          </p:cNvSpPr>
          <p:nvPr>
            <p:ph type="ftr" sz="quarter" idx="22"/>
          </p:nvPr>
        </p:nvSpPr>
        <p:spPr/>
        <p:txBody>
          <a:bodyPr/>
          <a:lstStyle/>
          <a:p>
            <a:r>
              <a:rPr lang="en-US"/>
              <a:t>TEMPLATE (WRITE IN ALL CAPS)</a:t>
            </a:r>
            <a:endParaRPr lang="en-US" dirty="0"/>
          </a:p>
        </p:txBody>
      </p:sp>
      <p:sp>
        <p:nvSpPr>
          <p:cNvPr id="16" name="Slide Number Placeholder 15">
            <a:extLst>
              <a:ext uri="{FF2B5EF4-FFF2-40B4-BE49-F238E27FC236}">
                <a16:creationId xmlns:a16="http://schemas.microsoft.com/office/drawing/2014/main" id="{CBEF9CAF-F5A6-F44E-B298-0A6347613FFF}"/>
              </a:ext>
            </a:extLst>
          </p:cNvPr>
          <p:cNvSpPr>
            <a:spLocks noGrp="1"/>
          </p:cNvSpPr>
          <p:nvPr>
            <p:ph type="sldNum" sz="quarter" idx="23"/>
          </p:nvPr>
        </p:nvSpPr>
        <p:spPr/>
        <p:txBody>
          <a:bodyPr/>
          <a:lstStyle/>
          <a:p>
            <a:r>
              <a:rPr lang="en-US"/>
              <a:t>/   </a:t>
            </a:r>
            <a:fld id="{6C7E6F33-74EE-5541-8108-8353B402F8C1}" type="slidenum">
              <a:rPr lang="en-US" smtClean="0"/>
              <a:pPr/>
              <a:t>2</a:t>
            </a:fld>
            <a:endParaRPr lang="en-US" dirty="0"/>
          </a:p>
        </p:txBody>
      </p:sp>
    </p:spTree>
    <p:extLst>
      <p:ext uri="{BB962C8B-B14F-4D97-AF65-F5344CB8AC3E}">
        <p14:creationId xmlns:p14="http://schemas.microsoft.com/office/powerpoint/2010/main" val="153338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2AC91EB-5BEC-B740-BA3F-FA418E28215A}"/>
              </a:ext>
            </a:extLst>
          </p:cNvPr>
          <p:cNvSpPr>
            <a:spLocks noGrp="1"/>
          </p:cNvSpPr>
          <p:nvPr>
            <p:ph type="pic" sz="quarter" idx="16"/>
          </p:nvPr>
        </p:nvSpPr>
        <p:spPr>
          <a:xfrm>
            <a:off x="3519702" y="915791"/>
            <a:ext cx="5624298" cy="3069802"/>
          </a:xfrm>
        </p:spPr>
        <p:txBody>
          <a:bodyPr/>
          <a:lstStyle/>
          <a:p>
            <a:endParaRPr lang="en-US" dirty="0"/>
          </a:p>
        </p:txBody>
      </p:sp>
      <p:sp>
        <p:nvSpPr>
          <p:cNvPr id="10" name="Title 9">
            <a:extLst>
              <a:ext uri="{FF2B5EF4-FFF2-40B4-BE49-F238E27FC236}">
                <a16:creationId xmlns:a16="http://schemas.microsoft.com/office/drawing/2014/main" id="{AE1764A9-BB33-F243-862C-30D0BFEF7FE5}"/>
              </a:ext>
            </a:extLst>
          </p:cNvPr>
          <p:cNvSpPr>
            <a:spLocks noGrp="1"/>
          </p:cNvSpPr>
          <p:nvPr>
            <p:ph type="title"/>
          </p:nvPr>
        </p:nvSpPr>
        <p:spPr>
          <a:xfrm>
            <a:off x="301798" y="479897"/>
            <a:ext cx="3380186" cy="1342179"/>
          </a:xfrm>
        </p:spPr>
        <p:txBody>
          <a:bodyPr/>
          <a:lstStyle/>
          <a:p>
            <a:r>
              <a:rPr lang="en-US" dirty="0"/>
              <a:t>Operational Area</a:t>
            </a:r>
          </a:p>
        </p:txBody>
      </p:sp>
      <p:sp>
        <p:nvSpPr>
          <p:cNvPr id="11" name="Text Placeholder 10">
            <a:extLst>
              <a:ext uri="{FF2B5EF4-FFF2-40B4-BE49-F238E27FC236}">
                <a16:creationId xmlns:a16="http://schemas.microsoft.com/office/drawing/2014/main" id="{9B7EAAD2-D226-B64B-BA64-0B0C17EE327C}"/>
              </a:ext>
            </a:extLst>
          </p:cNvPr>
          <p:cNvSpPr>
            <a:spLocks noGrp="1"/>
          </p:cNvSpPr>
          <p:nvPr>
            <p:ph type="body" sz="quarter" idx="15"/>
          </p:nvPr>
        </p:nvSpPr>
        <p:spPr>
          <a:xfrm>
            <a:off x="301798" y="1600200"/>
            <a:ext cx="2331155" cy="2868096"/>
          </a:xfrm>
        </p:spPr>
        <p:txBody>
          <a:bodyPr/>
          <a:lstStyle/>
          <a:p>
            <a:r>
              <a:rPr lang="en-US" dirty="0">
                <a:highlight>
                  <a:srgbClr val="FFFF00"/>
                </a:highlight>
              </a:rPr>
              <a:t>Detailed map with flight area, pilot location, spotter locations, launch/landing area and no flight zones</a:t>
            </a:r>
          </a:p>
          <a:p>
            <a:endParaRPr lang="en-US" dirty="0"/>
          </a:p>
        </p:txBody>
      </p:sp>
      <p:sp>
        <p:nvSpPr>
          <p:cNvPr id="15" name="Footer Placeholder 14">
            <a:extLst>
              <a:ext uri="{FF2B5EF4-FFF2-40B4-BE49-F238E27FC236}">
                <a16:creationId xmlns:a16="http://schemas.microsoft.com/office/drawing/2014/main" id="{84F673EA-00FB-EE41-987B-592A63E812B5}"/>
              </a:ext>
            </a:extLst>
          </p:cNvPr>
          <p:cNvSpPr>
            <a:spLocks noGrp="1"/>
          </p:cNvSpPr>
          <p:nvPr>
            <p:ph type="ftr" sz="quarter" idx="22"/>
          </p:nvPr>
        </p:nvSpPr>
        <p:spPr/>
        <p:txBody>
          <a:bodyPr/>
          <a:lstStyle/>
          <a:p>
            <a:r>
              <a:rPr lang="en-US"/>
              <a:t>TEMPLATE (WRITE IN ALL CAPS)</a:t>
            </a:r>
            <a:endParaRPr lang="en-US" dirty="0"/>
          </a:p>
        </p:txBody>
      </p:sp>
      <p:sp>
        <p:nvSpPr>
          <p:cNvPr id="16" name="Slide Number Placeholder 15">
            <a:extLst>
              <a:ext uri="{FF2B5EF4-FFF2-40B4-BE49-F238E27FC236}">
                <a16:creationId xmlns:a16="http://schemas.microsoft.com/office/drawing/2014/main" id="{CBEF9CAF-F5A6-F44E-B298-0A6347613FFF}"/>
              </a:ext>
            </a:extLst>
          </p:cNvPr>
          <p:cNvSpPr>
            <a:spLocks noGrp="1"/>
          </p:cNvSpPr>
          <p:nvPr>
            <p:ph type="sldNum" sz="quarter" idx="23"/>
          </p:nvPr>
        </p:nvSpPr>
        <p:spPr/>
        <p:txBody>
          <a:bodyPr/>
          <a:lstStyle/>
          <a:p>
            <a:r>
              <a:rPr lang="en-US"/>
              <a:t>/   </a:t>
            </a:r>
            <a:fld id="{6C7E6F33-74EE-5541-8108-8353B402F8C1}" type="slidenum">
              <a:rPr lang="en-US" smtClean="0"/>
              <a:pPr/>
              <a:t>3</a:t>
            </a:fld>
            <a:endParaRPr lang="en-US" dirty="0"/>
          </a:p>
        </p:txBody>
      </p:sp>
    </p:spTree>
    <p:extLst>
      <p:ext uri="{BB962C8B-B14F-4D97-AF65-F5344CB8AC3E}">
        <p14:creationId xmlns:p14="http://schemas.microsoft.com/office/powerpoint/2010/main" val="134069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F6D1380-2F4C-7140-9182-C9E2BBDD9B66}"/>
              </a:ext>
            </a:extLst>
          </p:cNvPr>
          <p:cNvSpPr>
            <a:spLocks noGrp="1"/>
          </p:cNvSpPr>
          <p:nvPr>
            <p:ph type="body" sz="quarter" idx="15"/>
          </p:nvPr>
        </p:nvSpPr>
        <p:spPr>
          <a:xfrm>
            <a:off x="1465322" y="1316737"/>
            <a:ext cx="5856515" cy="3043562"/>
          </a:xfrm>
        </p:spPr>
        <p:txBody>
          <a:bodyPr/>
          <a:lstStyle/>
          <a:p>
            <a:r>
              <a:rPr lang="en-US">
                <a:highlight>
                  <a:srgbClr val="FFFF00"/>
                </a:highlight>
              </a:rPr>
              <a:t>Qualitative or quantitative assessment, as feasible</a:t>
            </a:r>
          </a:p>
          <a:p>
            <a:r>
              <a:rPr lang="en-US">
                <a:highlight>
                  <a:srgbClr val="FFFF00"/>
                </a:highlight>
              </a:rPr>
              <a:t>Time basis is full aircraft design lifetime</a:t>
            </a:r>
          </a:p>
          <a:p>
            <a:pPr marL="514350" lvl="1" indent="-171450">
              <a:buFont typeface="Arial" panose="020B0604020202020204" pitchFamily="34" charset="0"/>
              <a:buChar char="•"/>
            </a:pPr>
            <a:r>
              <a:rPr lang="en-US">
                <a:highlight>
                  <a:srgbClr val="FFFF00"/>
                </a:highlight>
              </a:rPr>
              <a:t>[x]-hour design livetime</a:t>
            </a:r>
          </a:p>
          <a:p>
            <a:pPr marL="514350" lvl="1" indent="-171450">
              <a:buFont typeface="Arial" panose="020B0604020202020204" pitchFamily="34" charset="0"/>
              <a:buChar char="•"/>
            </a:pPr>
            <a:r>
              <a:rPr lang="en-US">
                <a:highlight>
                  <a:srgbClr val="FFFF00"/>
                </a:highlight>
              </a:rPr>
              <a:t>Assess probability as if planned project activites continued for entire lifetime of system</a:t>
            </a:r>
            <a:endParaRPr lang="en-US" dirty="0">
              <a:highlight>
                <a:srgbClr val="FFFF00"/>
              </a:highlight>
            </a:endParaRPr>
          </a:p>
        </p:txBody>
      </p:sp>
      <p:sp>
        <p:nvSpPr>
          <p:cNvPr id="6" name="Title 5">
            <a:extLst>
              <a:ext uri="{FF2B5EF4-FFF2-40B4-BE49-F238E27FC236}">
                <a16:creationId xmlns:a16="http://schemas.microsoft.com/office/drawing/2014/main" id="{5F2E3079-1388-E94A-AB17-3E61D4F904FB}"/>
              </a:ext>
            </a:extLst>
          </p:cNvPr>
          <p:cNvSpPr>
            <a:spLocks noGrp="1"/>
          </p:cNvSpPr>
          <p:nvPr>
            <p:ph type="title"/>
          </p:nvPr>
        </p:nvSpPr>
        <p:spPr/>
        <p:txBody>
          <a:bodyPr/>
          <a:lstStyle/>
          <a:p>
            <a:r>
              <a:rPr lang="en-US" dirty="0"/>
              <a:t>Risk Management - Probability</a:t>
            </a:r>
          </a:p>
        </p:txBody>
      </p:sp>
      <p:sp>
        <p:nvSpPr>
          <p:cNvPr id="15" name="Footer Placeholder 14">
            <a:extLst>
              <a:ext uri="{FF2B5EF4-FFF2-40B4-BE49-F238E27FC236}">
                <a16:creationId xmlns:a16="http://schemas.microsoft.com/office/drawing/2014/main" id="{7F10053F-A92C-E346-8D4E-775CC04442E2}"/>
              </a:ext>
            </a:extLst>
          </p:cNvPr>
          <p:cNvSpPr>
            <a:spLocks noGrp="1"/>
          </p:cNvSpPr>
          <p:nvPr>
            <p:ph type="ftr" sz="quarter" idx="16"/>
          </p:nvPr>
        </p:nvSpPr>
        <p:spPr/>
        <p:txBody>
          <a:bodyPr/>
          <a:lstStyle/>
          <a:p>
            <a:r>
              <a:rPr lang="en-US" dirty="0"/>
              <a:t>FRR Template 3.2024</a:t>
            </a:r>
          </a:p>
        </p:txBody>
      </p:sp>
      <p:sp>
        <p:nvSpPr>
          <p:cNvPr id="16" name="Slide Number Placeholder 15">
            <a:extLst>
              <a:ext uri="{FF2B5EF4-FFF2-40B4-BE49-F238E27FC236}">
                <a16:creationId xmlns:a16="http://schemas.microsoft.com/office/drawing/2014/main" id="{D8104B27-4DE3-6C45-9B85-D0983103885D}"/>
              </a:ext>
            </a:extLst>
          </p:cNvPr>
          <p:cNvSpPr>
            <a:spLocks noGrp="1"/>
          </p:cNvSpPr>
          <p:nvPr>
            <p:ph type="sldNum" sz="quarter" idx="17"/>
          </p:nvPr>
        </p:nvSpPr>
        <p:spPr/>
        <p:txBody>
          <a:bodyPr/>
          <a:lstStyle/>
          <a:p>
            <a:r>
              <a:rPr lang="en-US"/>
              <a:t>/   </a:t>
            </a:r>
            <a:fld id="{6C7E6F33-74EE-5541-8108-8353B402F8C1}" type="slidenum">
              <a:rPr lang="en-US" smtClean="0"/>
              <a:pPr/>
              <a:t>4</a:t>
            </a:fld>
            <a:endParaRPr lang="en-US" dirty="0"/>
          </a:p>
        </p:txBody>
      </p:sp>
      <p:graphicFrame>
        <p:nvGraphicFramePr>
          <p:cNvPr id="2" name="Table 1">
            <a:extLst>
              <a:ext uri="{FF2B5EF4-FFF2-40B4-BE49-F238E27FC236}">
                <a16:creationId xmlns:a16="http://schemas.microsoft.com/office/drawing/2014/main" id="{0ED1A6FE-5E59-C975-99B8-ADB42F807D70}"/>
              </a:ext>
            </a:extLst>
          </p:cNvPr>
          <p:cNvGraphicFramePr>
            <a:graphicFrameLocks noGrp="1"/>
          </p:cNvGraphicFramePr>
          <p:nvPr>
            <p:extLst>
              <p:ext uri="{D42A27DB-BD31-4B8C-83A1-F6EECF244321}">
                <p14:modId xmlns:p14="http://schemas.microsoft.com/office/powerpoint/2010/main" val="2999496050"/>
              </p:ext>
            </p:extLst>
          </p:nvPr>
        </p:nvGraphicFramePr>
        <p:xfrm>
          <a:off x="280416" y="2663952"/>
          <a:ext cx="8537448" cy="2027058"/>
        </p:xfrm>
        <a:graphic>
          <a:graphicData uri="http://schemas.openxmlformats.org/drawingml/2006/table">
            <a:tbl>
              <a:tblPr firstRow="1" bandRow="1">
                <a:effectLst/>
                <a:tableStyleId>{F5AB1C69-6EDB-4FF4-983F-18BD219EF322}</a:tableStyleId>
              </a:tblPr>
              <a:tblGrid>
                <a:gridCol w="1609311">
                  <a:extLst>
                    <a:ext uri="{9D8B030D-6E8A-4147-A177-3AD203B41FA5}">
                      <a16:colId xmlns:a16="http://schemas.microsoft.com/office/drawing/2014/main" val="20000"/>
                    </a:ext>
                  </a:extLst>
                </a:gridCol>
                <a:gridCol w="6928137">
                  <a:extLst>
                    <a:ext uri="{9D8B030D-6E8A-4147-A177-3AD203B41FA5}">
                      <a16:colId xmlns:a16="http://schemas.microsoft.com/office/drawing/2014/main" val="20001"/>
                    </a:ext>
                  </a:extLst>
                </a:gridCol>
              </a:tblGrid>
              <a:tr h="247546">
                <a:tc>
                  <a:txBody>
                    <a:bodyPr/>
                    <a:lstStyle/>
                    <a:p>
                      <a:pPr algn="l"/>
                      <a:r>
                        <a:rPr lang="en-US" sz="1100" b="1" dirty="0"/>
                        <a:t>Probability</a:t>
                      </a:r>
                    </a:p>
                  </a:txBody>
                  <a:tcPr>
                    <a:lnL w="12700" cap="flat" cmpd="sng" algn="ctr">
                      <a:solidFill>
                        <a:srgbClr val="29293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92934"/>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34520"/>
                    </a:solidFill>
                  </a:tcPr>
                </a:tc>
                <a:tc>
                  <a:txBody>
                    <a:bodyPr/>
                    <a:lstStyle/>
                    <a:p>
                      <a:pPr algn="l"/>
                      <a:r>
                        <a:rPr lang="en-US" sz="1100" b="1" dirty="0"/>
                        <a:t>Definition</a:t>
                      </a:r>
                    </a:p>
                  </a:txBody>
                  <a:tcPr>
                    <a:lnL w="12700" cap="flat" cmpd="sng" algn="ctr">
                      <a:solidFill>
                        <a:srgbClr val="FFFFFF"/>
                      </a:solidFill>
                      <a:prstDash val="solid"/>
                      <a:round/>
                      <a:headEnd type="none" w="med" len="med"/>
                      <a:tailEnd type="none" w="med" len="med"/>
                    </a:lnL>
                    <a:lnR w="12700" cap="flat" cmpd="sng" algn="ctr">
                      <a:solidFill>
                        <a:srgbClr val="292934"/>
                      </a:solidFill>
                      <a:prstDash val="solid"/>
                      <a:round/>
                      <a:headEnd type="none" w="med" len="med"/>
                      <a:tailEnd type="none" w="med" len="med"/>
                    </a:lnR>
                    <a:lnT w="12700" cap="flat" cmpd="sng" algn="ctr">
                      <a:solidFill>
                        <a:srgbClr val="292934"/>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34520"/>
                    </a:solidFill>
                  </a:tcPr>
                </a:tc>
                <a:extLst>
                  <a:ext uri="{0D108BD9-81ED-4DB2-BD59-A6C34878D82A}">
                    <a16:rowId xmlns:a16="http://schemas.microsoft.com/office/drawing/2014/main" val="10000"/>
                  </a:ext>
                </a:extLst>
              </a:tr>
              <a:tr h="315006">
                <a:tc>
                  <a:txBody>
                    <a:bodyPr/>
                    <a:lstStyle/>
                    <a:p>
                      <a:pPr marL="0" indent="0">
                        <a:buFont typeface="Arial"/>
                        <a:buNone/>
                      </a:pPr>
                      <a:r>
                        <a:rPr lang="en-US" sz="1100" b="1" baseline="0" dirty="0"/>
                        <a:t>A. Frequent</a:t>
                      </a:r>
                    </a:p>
                  </a:txBody>
                  <a:tcPr>
                    <a:lnL w="12700" cap="flat" cmpd="sng" algn="ctr">
                      <a:solidFill>
                        <a:srgbClr val="292934"/>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indent="0">
                        <a:buFont typeface="Arial"/>
                        <a:buNone/>
                      </a:pPr>
                      <a:r>
                        <a:rPr lang="en-US" sz="1050" kern="1200" dirty="0">
                          <a:solidFill>
                            <a:schemeClr val="dk1"/>
                          </a:solidFill>
                          <a:effectLst/>
                          <a:latin typeface="+mn-lt"/>
                          <a:ea typeface="+mn-ea"/>
                          <a:cs typeface="+mn-cs"/>
                        </a:rPr>
                        <a:t>If this test went on for the entire life of the system, this hazard would occur on a regular basis.</a:t>
                      </a:r>
                      <a:r>
                        <a:rPr lang="en-US" sz="1050" dirty="0">
                          <a:effectLst/>
                        </a:rPr>
                        <a:t> </a:t>
                      </a:r>
                      <a:endParaRPr lang="en-US" sz="1050" dirty="0"/>
                    </a:p>
                  </a:txBody>
                  <a:tcPr>
                    <a:lnL w="12700" cap="flat" cmpd="sng" algn="ctr">
                      <a:solidFill>
                        <a:srgbClr val="FFFFFF"/>
                      </a:solidFill>
                      <a:prstDash val="solid"/>
                      <a:round/>
                      <a:headEnd type="none" w="med" len="med"/>
                      <a:tailEnd type="none" w="med" len="med"/>
                    </a:lnL>
                    <a:lnR w="12700" cap="flat" cmpd="sng" algn="ctr">
                      <a:solidFill>
                        <a:srgbClr val="292934"/>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393161">
                <a:tc>
                  <a:txBody>
                    <a:bodyPr/>
                    <a:lstStyle/>
                    <a:p>
                      <a:pPr marL="0" indent="0">
                        <a:buFont typeface="Arial"/>
                        <a:buNone/>
                      </a:pPr>
                      <a:r>
                        <a:rPr lang="en-US" sz="1100" b="1" baseline="0" dirty="0"/>
                        <a:t>B. Occasional</a:t>
                      </a:r>
                    </a:p>
                  </a:txBody>
                  <a:tcPr>
                    <a:lnL w="12700" cap="flat" cmpd="sng" algn="ctr">
                      <a:solidFill>
                        <a:srgbClr val="292934"/>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indent="0">
                        <a:buFont typeface="Arial"/>
                        <a:buNone/>
                      </a:pPr>
                      <a:r>
                        <a:rPr lang="en-US" sz="1050" kern="1200" dirty="0">
                          <a:solidFill>
                            <a:schemeClr val="dk1"/>
                          </a:solidFill>
                          <a:effectLst/>
                          <a:latin typeface="+mn-lt"/>
                          <a:ea typeface="+mn-ea"/>
                          <a:cs typeface="+mn-cs"/>
                        </a:rPr>
                        <a:t>If this test went on for the entire life of the system, this hazard would occur multiple times, though only</a:t>
                      </a:r>
                      <a:r>
                        <a:rPr lang="en-US" sz="1050" kern="1200" baseline="0" dirty="0">
                          <a:solidFill>
                            <a:schemeClr val="dk1"/>
                          </a:solidFill>
                          <a:effectLst/>
                          <a:latin typeface="+mn-lt"/>
                          <a:ea typeface="+mn-ea"/>
                          <a:cs typeface="+mn-cs"/>
                        </a:rPr>
                        <a:t> on a minority of individual operations</a:t>
                      </a:r>
                      <a:r>
                        <a:rPr lang="en-US" sz="1050" kern="1200" dirty="0">
                          <a:solidFill>
                            <a:schemeClr val="dk1"/>
                          </a:solidFill>
                          <a:effectLst/>
                          <a:latin typeface="+mn-lt"/>
                          <a:ea typeface="+mn-ea"/>
                          <a:cs typeface="+mn-cs"/>
                        </a:rPr>
                        <a:t>. </a:t>
                      </a:r>
                      <a:endParaRPr lang="en-US" sz="1050" dirty="0"/>
                    </a:p>
                  </a:txBody>
                  <a:tcPr>
                    <a:lnL w="12700" cap="flat" cmpd="sng" algn="ctr">
                      <a:solidFill>
                        <a:srgbClr val="FFFFFF"/>
                      </a:solidFill>
                      <a:prstDash val="solid"/>
                      <a:round/>
                      <a:headEnd type="none" w="med" len="med"/>
                      <a:tailEnd type="none" w="med" len="med"/>
                    </a:lnL>
                    <a:lnR w="12700" cap="flat" cmpd="sng" algn="ctr">
                      <a:solidFill>
                        <a:srgbClr val="292934"/>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315006">
                <a:tc>
                  <a:txBody>
                    <a:bodyPr/>
                    <a:lstStyle/>
                    <a:p>
                      <a:pPr marL="0" indent="0">
                        <a:buFont typeface="Arial"/>
                        <a:buNone/>
                      </a:pPr>
                      <a:r>
                        <a:rPr lang="en-US" sz="1100" b="1" baseline="0" dirty="0"/>
                        <a:t>C. Likely</a:t>
                      </a:r>
                    </a:p>
                  </a:txBody>
                  <a:tcPr>
                    <a:lnL w="12700" cap="flat" cmpd="sng" algn="ctr">
                      <a:solidFill>
                        <a:srgbClr val="292934"/>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indent="0">
                        <a:buFont typeface="Arial"/>
                        <a:buNone/>
                      </a:pPr>
                      <a:r>
                        <a:rPr lang="en-US" sz="1050" kern="1200" dirty="0">
                          <a:solidFill>
                            <a:schemeClr val="dk1"/>
                          </a:solidFill>
                          <a:effectLst/>
                          <a:latin typeface="+mn-lt"/>
                          <a:ea typeface="+mn-ea"/>
                          <a:cs typeface="+mn-cs"/>
                        </a:rPr>
                        <a:t>If this test went on for the entire life of the system, this hazard would occur at least once.</a:t>
                      </a:r>
                      <a:r>
                        <a:rPr lang="en-US" sz="1050" dirty="0">
                          <a:effectLst/>
                        </a:rPr>
                        <a:t> </a:t>
                      </a:r>
                      <a:endParaRPr lang="en-US" sz="1050" dirty="0"/>
                    </a:p>
                  </a:txBody>
                  <a:tcPr>
                    <a:lnL w="12700" cap="flat" cmpd="sng" algn="ctr">
                      <a:solidFill>
                        <a:srgbClr val="FFFFFF"/>
                      </a:solidFill>
                      <a:prstDash val="solid"/>
                      <a:round/>
                      <a:headEnd type="none" w="med" len="med"/>
                      <a:tailEnd type="none" w="med" len="med"/>
                    </a:lnL>
                    <a:lnR w="12700" cap="flat" cmpd="sng" algn="ctr">
                      <a:solidFill>
                        <a:srgbClr val="292934"/>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393161">
                <a:tc>
                  <a:txBody>
                    <a:bodyPr/>
                    <a:lstStyle/>
                    <a:p>
                      <a:pPr marL="0" indent="0">
                        <a:buFont typeface="Arial"/>
                        <a:buNone/>
                      </a:pPr>
                      <a:r>
                        <a:rPr lang="en-US" sz="1100" b="1" baseline="0" dirty="0"/>
                        <a:t>D. Unlikely</a:t>
                      </a:r>
                    </a:p>
                  </a:txBody>
                  <a:tcPr>
                    <a:lnL w="12700" cap="flat" cmpd="sng" algn="ctr">
                      <a:solidFill>
                        <a:srgbClr val="292934"/>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indent="0">
                        <a:buFont typeface="Arial"/>
                        <a:buNone/>
                      </a:pPr>
                      <a:r>
                        <a:rPr lang="en-US" sz="1050" kern="1200" dirty="0">
                          <a:solidFill>
                            <a:schemeClr val="dk1"/>
                          </a:solidFill>
                          <a:effectLst/>
                          <a:latin typeface="+mn-lt"/>
                          <a:ea typeface="+mn-ea"/>
                          <a:cs typeface="+mn-cs"/>
                        </a:rPr>
                        <a:t>If this test went on for the entire life of the system, this hazard would be expected to not occur at all, though its occurrence is possible.</a:t>
                      </a:r>
                      <a:endParaRPr lang="en-US" sz="1050" dirty="0"/>
                    </a:p>
                  </a:txBody>
                  <a:tcPr>
                    <a:lnL w="12700" cap="flat" cmpd="sng" algn="ctr">
                      <a:solidFill>
                        <a:srgbClr val="FFFFFF"/>
                      </a:solidFill>
                      <a:prstDash val="solid"/>
                      <a:round/>
                      <a:headEnd type="none" w="med" len="med"/>
                      <a:tailEnd type="none" w="med" len="med"/>
                    </a:lnL>
                    <a:lnR w="12700" cap="flat" cmpd="sng" algn="ctr">
                      <a:solidFill>
                        <a:srgbClr val="292934"/>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315006">
                <a:tc>
                  <a:txBody>
                    <a:bodyPr/>
                    <a:lstStyle/>
                    <a:p>
                      <a:pPr marL="0" indent="0">
                        <a:buFont typeface="Arial"/>
                        <a:buNone/>
                      </a:pPr>
                      <a:r>
                        <a:rPr lang="en-US" sz="1100" b="1" baseline="0" dirty="0"/>
                        <a:t>E. Remote</a:t>
                      </a:r>
                    </a:p>
                  </a:txBody>
                  <a:tcPr>
                    <a:lnL w="12700" cap="flat" cmpd="sng" algn="ctr">
                      <a:solidFill>
                        <a:srgbClr val="292934"/>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292934"/>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050" kern="1200" dirty="0">
                          <a:solidFill>
                            <a:schemeClr val="tx1"/>
                          </a:solidFill>
                          <a:effectLst/>
                          <a:latin typeface="+mn-lt"/>
                          <a:ea typeface="+mn-ea"/>
                          <a:cs typeface="+mn-cs"/>
                        </a:rPr>
                        <a:t>Physically-possible,</a:t>
                      </a:r>
                      <a:r>
                        <a:rPr lang="en-US" sz="1050" kern="1200" baseline="0" dirty="0">
                          <a:solidFill>
                            <a:schemeClr val="tx1"/>
                          </a:solidFill>
                          <a:effectLst/>
                          <a:latin typeface="+mn-lt"/>
                          <a:ea typeface="+mn-ea"/>
                          <a:cs typeface="+mn-cs"/>
                        </a:rPr>
                        <a:t> but sufficiently unlikely that to expect its occurrence could be considered irrational.</a:t>
                      </a:r>
                      <a:endParaRPr lang="en-US" sz="105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292934"/>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292934"/>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82696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2E3079-1388-E94A-AB17-3E61D4F904FB}"/>
              </a:ext>
            </a:extLst>
          </p:cNvPr>
          <p:cNvSpPr>
            <a:spLocks noGrp="1"/>
          </p:cNvSpPr>
          <p:nvPr>
            <p:ph type="title"/>
          </p:nvPr>
        </p:nvSpPr>
        <p:spPr/>
        <p:txBody>
          <a:bodyPr/>
          <a:lstStyle/>
          <a:p>
            <a:r>
              <a:rPr lang="en-US" dirty="0"/>
              <a:t>Risk Management - Severity</a:t>
            </a:r>
          </a:p>
        </p:txBody>
      </p:sp>
      <p:sp>
        <p:nvSpPr>
          <p:cNvPr id="15" name="Footer Placeholder 14">
            <a:extLst>
              <a:ext uri="{FF2B5EF4-FFF2-40B4-BE49-F238E27FC236}">
                <a16:creationId xmlns:a16="http://schemas.microsoft.com/office/drawing/2014/main" id="{7F10053F-A92C-E346-8D4E-775CC04442E2}"/>
              </a:ext>
            </a:extLst>
          </p:cNvPr>
          <p:cNvSpPr>
            <a:spLocks noGrp="1"/>
          </p:cNvSpPr>
          <p:nvPr>
            <p:ph type="ftr" sz="quarter" idx="16"/>
          </p:nvPr>
        </p:nvSpPr>
        <p:spPr/>
        <p:txBody>
          <a:bodyPr/>
          <a:lstStyle/>
          <a:p>
            <a:r>
              <a:rPr lang="en-US" dirty="0"/>
              <a:t>FRR Template 3.2024</a:t>
            </a:r>
          </a:p>
        </p:txBody>
      </p:sp>
      <p:sp>
        <p:nvSpPr>
          <p:cNvPr id="16" name="Slide Number Placeholder 15">
            <a:extLst>
              <a:ext uri="{FF2B5EF4-FFF2-40B4-BE49-F238E27FC236}">
                <a16:creationId xmlns:a16="http://schemas.microsoft.com/office/drawing/2014/main" id="{D8104B27-4DE3-6C45-9B85-D0983103885D}"/>
              </a:ext>
            </a:extLst>
          </p:cNvPr>
          <p:cNvSpPr>
            <a:spLocks noGrp="1"/>
          </p:cNvSpPr>
          <p:nvPr>
            <p:ph type="sldNum" sz="quarter" idx="17"/>
          </p:nvPr>
        </p:nvSpPr>
        <p:spPr/>
        <p:txBody>
          <a:bodyPr/>
          <a:lstStyle/>
          <a:p>
            <a:r>
              <a:rPr lang="en-US"/>
              <a:t>/   </a:t>
            </a:r>
            <a:fld id="{6C7E6F33-74EE-5541-8108-8353B402F8C1}" type="slidenum">
              <a:rPr lang="en-US" smtClean="0"/>
              <a:pPr/>
              <a:t>5</a:t>
            </a:fld>
            <a:endParaRPr lang="en-US" dirty="0"/>
          </a:p>
        </p:txBody>
      </p:sp>
      <p:graphicFrame>
        <p:nvGraphicFramePr>
          <p:cNvPr id="7" name="Table 6">
            <a:extLst>
              <a:ext uri="{FF2B5EF4-FFF2-40B4-BE49-F238E27FC236}">
                <a16:creationId xmlns:a16="http://schemas.microsoft.com/office/drawing/2014/main" id="{C2AA8E3A-E5E8-F59A-288C-09F6CDEE4F02}"/>
              </a:ext>
            </a:extLst>
          </p:cNvPr>
          <p:cNvGraphicFramePr>
            <a:graphicFrameLocks noGrp="1"/>
          </p:cNvGraphicFramePr>
          <p:nvPr>
            <p:extLst>
              <p:ext uri="{D42A27DB-BD31-4B8C-83A1-F6EECF244321}">
                <p14:modId xmlns:p14="http://schemas.microsoft.com/office/powerpoint/2010/main" val="2763290851"/>
              </p:ext>
            </p:extLst>
          </p:nvPr>
        </p:nvGraphicFramePr>
        <p:xfrm>
          <a:off x="124968" y="1139953"/>
          <a:ext cx="8881871" cy="3581400"/>
        </p:xfrm>
        <a:graphic>
          <a:graphicData uri="http://schemas.openxmlformats.org/drawingml/2006/table">
            <a:tbl>
              <a:tblPr firstRow="1" bandRow="1">
                <a:effectLst/>
                <a:tableStyleId>{F5AB1C69-6EDB-4FF4-983F-18BD219EF322}</a:tableStyleId>
              </a:tblPr>
              <a:tblGrid>
                <a:gridCol w="1516083">
                  <a:extLst>
                    <a:ext uri="{9D8B030D-6E8A-4147-A177-3AD203B41FA5}">
                      <a16:colId xmlns:a16="http://schemas.microsoft.com/office/drawing/2014/main" val="20000"/>
                    </a:ext>
                  </a:extLst>
                </a:gridCol>
                <a:gridCol w="1841447">
                  <a:extLst>
                    <a:ext uri="{9D8B030D-6E8A-4147-A177-3AD203B41FA5}">
                      <a16:colId xmlns:a16="http://schemas.microsoft.com/office/drawing/2014/main" val="20001"/>
                    </a:ext>
                  </a:extLst>
                </a:gridCol>
                <a:gridCol w="1841447">
                  <a:extLst>
                    <a:ext uri="{9D8B030D-6E8A-4147-A177-3AD203B41FA5}">
                      <a16:colId xmlns:a16="http://schemas.microsoft.com/office/drawing/2014/main" val="20002"/>
                    </a:ext>
                  </a:extLst>
                </a:gridCol>
                <a:gridCol w="1841447">
                  <a:extLst>
                    <a:ext uri="{9D8B030D-6E8A-4147-A177-3AD203B41FA5}">
                      <a16:colId xmlns:a16="http://schemas.microsoft.com/office/drawing/2014/main" val="20003"/>
                    </a:ext>
                  </a:extLst>
                </a:gridCol>
                <a:gridCol w="1841447">
                  <a:extLst>
                    <a:ext uri="{9D8B030D-6E8A-4147-A177-3AD203B41FA5}">
                      <a16:colId xmlns:a16="http://schemas.microsoft.com/office/drawing/2014/main" val="20004"/>
                    </a:ext>
                  </a:extLst>
                </a:gridCol>
              </a:tblGrid>
              <a:tr h="280055">
                <a:tc rowSpan="2">
                  <a:txBody>
                    <a:bodyPr/>
                    <a:lstStyle/>
                    <a:p>
                      <a:pPr algn="l"/>
                      <a:r>
                        <a:rPr lang="en-US" sz="1200" b="1" dirty="0">
                          <a:latin typeface="+mn-lt"/>
                        </a:rPr>
                        <a:t>Severity</a:t>
                      </a:r>
                    </a:p>
                  </a:txBody>
                  <a:tcPr>
                    <a:lnL w="12700" cap="flat" cmpd="sng" algn="ctr">
                      <a:solidFill>
                        <a:srgbClr val="29293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92934"/>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34520"/>
                    </a:solidFill>
                  </a:tcPr>
                </a:tc>
                <a:tc gridSpan="4">
                  <a:txBody>
                    <a:bodyPr/>
                    <a:lstStyle/>
                    <a:p>
                      <a:pPr algn="l"/>
                      <a:r>
                        <a:rPr lang="en-US" sz="1200" b="1" dirty="0">
                          <a:latin typeface="+mn-lt"/>
                        </a:rPr>
                        <a:t>Definition</a:t>
                      </a:r>
                    </a:p>
                  </a:txBody>
                  <a:tcPr>
                    <a:lnL w="12700" cap="flat" cmpd="sng" algn="ctr">
                      <a:solidFill>
                        <a:srgbClr val="FFFFFF"/>
                      </a:solidFill>
                      <a:prstDash val="solid"/>
                      <a:round/>
                      <a:headEnd type="none" w="med" len="med"/>
                      <a:tailEnd type="none" w="med" len="med"/>
                    </a:lnL>
                    <a:lnR w="12700" cap="flat" cmpd="sng" algn="ctr">
                      <a:solidFill>
                        <a:srgbClr val="292934"/>
                      </a:solidFill>
                      <a:prstDash val="solid"/>
                      <a:round/>
                      <a:headEnd type="none" w="med" len="med"/>
                      <a:tailEnd type="none" w="med" len="med"/>
                    </a:lnR>
                    <a:lnT w="12700" cap="flat" cmpd="sng" algn="ctr">
                      <a:solidFill>
                        <a:srgbClr val="292934"/>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34520"/>
                    </a:solidFill>
                  </a:tcPr>
                </a:tc>
                <a:tc hMerge="1">
                  <a:txBody>
                    <a:bodyPr/>
                    <a:lstStyle/>
                    <a:p>
                      <a:pPr algn="l"/>
                      <a:endParaRPr lang="en-US" sz="1400"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92934"/>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34520"/>
                    </a:solidFill>
                  </a:tcPr>
                </a:tc>
                <a:tc hMerge="1">
                  <a:txBody>
                    <a:bodyPr/>
                    <a:lstStyle/>
                    <a:p>
                      <a:pPr algn="l"/>
                      <a:endParaRPr lang="en-US" sz="1400"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92934"/>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34520"/>
                    </a:solidFill>
                  </a:tcPr>
                </a:tc>
                <a:tc hMerge="1">
                  <a:txBody>
                    <a:bodyPr/>
                    <a:lstStyle/>
                    <a:p>
                      <a:pPr algn="l"/>
                      <a:endParaRPr lang="en-US" sz="1400" b="1" dirty="0"/>
                    </a:p>
                  </a:txBody>
                  <a:tcPr>
                    <a:lnL w="12700" cap="flat" cmpd="sng" algn="ctr">
                      <a:solidFill>
                        <a:srgbClr val="FFFFFF"/>
                      </a:solidFill>
                      <a:prstDash val="solid"/>
                      <a:round/>
                      <a:headEnd type="none" w="med" len="med"/>
                      <a:tailEnd type="none" w="med" len="med"/>
                    </a:lnL>
                    <a:lnR w="12700" cap="flat" cmpd="sng" algn="ctr">
                      <a:solidFill>
                        <a:srgbClr val="292934"/>
                      </a:solidFill>
                      <a:prstDash val="solid"/>
                      <a:round/>
                      <a:headEnd type="none" w="med" len="med"/>
                      <a:tailEnd type="none" w="med" len="med"/>
                    </a:lnR>
                    <a:lnT w="12700" cap="flat" cmpd="sng" algn="ctr">
                      <a:solidFill>
                        <a:srgbClr val="292934"/>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34520"/>
                    </a:solidFill>
                  </a:tcPr>
                </a:tc>
                <a:extLst>
                  <a:ext uri="{0D108BD9-81ED-4DB2-BD59-A6C34878D82A}">
                    <a16:rowId xmlns:a16="http://schemas.microsoft.com/office/drawing/2014/main" val="10000"/>
                  </a:ext>
                </a:extLst>
              </a:tr>
              <a:tr h="260632">
                <a:tc vMerge="1">
                  <a:txBody>
                    <a:bodyPr/>
                    <a:lstStyle/>
                    <a:p>
                      <a:pPr algn="l"/>
                      <a:endParaRPr lang="en-US" sz="1400" b="1" dirty="0"/>
                    </a:p>
                  </a:txBody>
                  <a:tcPr>
                    <a:lnL w="12700" cap="flat" cmpd="sng" algn="ctr">
                      <a:solidFill>
                        <a:srgbClr val="292934"/>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34520"/>
                    </a:solidFill>
                  </a:tcPr>
                </a:tc>
                <a:tc>
                  <a:txBody>
                    <a:bodyPr/>
                    <a:lstStyle/>
                    <a:p>
                      <a:pPr algn="l"/>
                      <a:r>
                        <a:rPr lang="en-US" sz="1050" b="1" dirty="0">
                          <a:solidFill>
                            <a:schemeClr val="bg1"/>
                          </a:solidFill>
                          <a:latin typeface="+mn-lt"/>
                        </a:rPr>
                        <a:t>Crew/ Test Team</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34520"/>
                    </a:solidFill>
                  </a:tcPr>
                </a:tc>
                <a:tc>
                  <a:txBody>
                    <a:bodyPr/>
                    <a:lstStyle/>
                    <a:p>
                      <a:pPr algn="l"/>
                      <a:r>
                        <a:rPr lang="en-US" sz="1050" b="1" dirty="0">
                          <a:solidFill>
                            <a:schemeClr val="bg1"/>
                          </a:solidFill>
                          <a:latin typeface="+mn-lt"/>
                        </a:rPr>
                        <a:t>Uninvolved</a:t>
                      </a:r>
                      <a:r>
                        <a:rPr lang="en-US" sz="1050" b="1" baseline="0" dirty="0">
                          <a:solidFill>
                            <a:schemeClr val="bg1"/>
                          </a:solidFill>
                          <a:latin typeface="+mn-lt"/>
                        </a:rPr>
                        <a:t> Persons</a:t>
                      </a:r>
                      <a:endParaRPr lang="en-US" sz="1050" b="1" dirty="0">
                        <a:solidFill>
                          <a:schemeClr val="bg1"/>
                        </a:solidFill>
                        <a:latin typeface="+mn-l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34520"/>
                    </a:solidFill>
                  </a:tcPr>
                </a:tc>
                <a:tc>
                  <a:txBody>
                    <a:bodyPr/>
                    <a:lstStyle/>
                    <a:p>
                      <a:pPr algn="l"/>
                      <a:r>
                        <a:rPr lang="en-US" sz="1050" b="1" dirty="0">
                          <a:solidFill>
                            <a:schemeClr val="bg1"/>
                          </a:solidFill>
                          <a:latin typeface="+mn-lt"/>
                        </a:rPr>
                        <a:t>Aircraft/System</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34520"/>
                    </a:solidFill>
                  </a:tcPr>
                </a:tc>
                <a:tc>
                  <a:txBody>
                    <a:bodyPr/>
                    <a:lstStyle/>
                    <a:p>
                      <a:pPr algn="l"/>
                      <a:r>
                        <a:rPr lang="en-US" sz="1050" b="1" dirty="0">
                          <a:solidFill>
                            <a:schemeClr val="bg1"/>
                          </a:solidFill>
                          <a:latin typeface="+mn-lt"/>
                        </a:rPr>
                        <a:t>Other Property</a:t>
                      </a:r>
                    </a:p>
                  </a:txBody>
                  <a:tcPr>
                    <a:lnL w="12700" cap="flat" cmpd="sng" algn="ctr">
                      <a:solidFill>
                        <a:srgbClr val="FFFFFF"/>
                      </a:solidFill>
                      <a:prstDash val="solid"/>
                      <a:round/>
                      <a:headEnd type="none" w="med" len="med"/>
                      <a:tailEnd type="none" w="med" len="med"/>
                    </a:lnL>
                    <a:lnR w="12700" cap="flat" cmpd="sng" algn="ctr">
                      <a:solidFill>
                        <a:srgbClr val="292934"/>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34520"/>
                    </a:solidFill>
                  </a:tcPr>
                </a:tc>
                <a:extLst>
                  <a:ext uri="{0D108BD9-81ED-4DB2-BD59-A6C34878D82A}">
                    <a16:rowId xmlns:a16="http://schemas.microsoft.com/office/drawing/2014/main" val="10001"/>
                  </a:ext>
                </a:extLst>
              </a:tr>
              <a:tr h="486514">
                <a:tc>
                  <a:txBody>
                    <a:bodyPr/>
                    <a:lstStyle/>
                    <a:p>
                      <a:pPr marL="0" indent="0">
                        <a:buFont typeface="Arial"/>
                        <a:buNone/>
                      </a:pPr>
                      <a:r>
                        <a:rPr lang="en-US" sz="1100" b="1" baseline="0" dirty="0">
                          <a:latin typeface="+mn-lt"/>
                        </a:rPr>
                        <a:t>I. Catastrophic</a:t>
                      </a:r>
                    </a:p>
                  </a:txBody>
                  <a:tcPr>
                    <a:lnL w="12700" cap="flat" cmpd="sng" algn="ctr">
                      <a:solidFill>
                        <a:srgbClr val="292934"/>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indent="0" algn="l">
                        <a:buFont typeface="Arial"/>
                        <a:buNone/>
                      </a:pPr>
                      <a:r>
                        <a:rPr lang="en-US" sz="1100" kern="1200" dirty="0">
                          <a:solidFill>
                            <a:schemeClr val="dk1"/>
                          </a:solidFill>
                          <a:effectLst/>
                          <a:latin typeface="+mn-lt"/>
                          <a:ea typeface="+mn-ea"/>
                          <a:cs typeface="+mn-cs"/>
                        </a:rPr>
                        <a:t>Loss of life</a:t>
                      </a:r>
                      <a:r>
                        <a:rPr lang="en-US" sz="1100" dirty="0">
                          <a:effectLst/>
                          <a:latin typeface="+mn-lt"/>
                        </a:rPr>
                        <a:t> </a:t>
                      </a:r>
                      <a:endParaRPr lang="en-US" sz="1100" baseline="0" dirty="0">
                        <a:latin typeface="+mn-l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l"/>
                      <a:r>
                        <a:rPr lang="en-US" sz="1100" kern="1200" dirty="0">
                          <a:solidFill>
                            <a:schemeClr val="dk1"/>
                          </a:solidFill>
                          <a:effectLst/>
                          <a:latin typeface="+mn-lt"/>
                          <a:ea typeface="+mn-ea"/>
                          <a:cs typeface="+mn-cs"/>
                        </a:rPr>
                        <a:t>Loss of life; or</a:t>
                      </a:r>
                    </a:p>
                    <a:p>
                      <a:pPr algn="l"/>
                      <a:r>
                        <a:rPr lang="en-US" sz="1100" kern="1200" dirty="0">
                          <a:solidFill>
                            <a:schemeClr val="dk1"/>
                          </a:solidFill>
                          <a:effectLst/>
                          <a:latin typeface="+mn-lt"/>
                          <a:ea typeface="+mn-ea"/>
                          <a:cs typeface="+mn-cs"/>
                        </a:rPr>
                        <a:t>Severe/permanent injury</a:t>
                      </a:r>
                      <a:endParaRPr lang="en-US" sz="1100" baseline="0" dirty="0">
                        <a:latin typeface="+mn-l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indent="0" algn="l">
                        <a:spcBef>
                          <a:spcPts val="0"/>
                        </a:spcBef>
                        <a:spcAft>
                          <a:spcPts val="0"/>
                        </a:spcAft>
                        <a:buFont typeface="Arial"/>
                        <a:buNone/>
                      </a:pPr>
                      <a:r>
                        <a:rPr lang="en-US" sz="1100" dirty="0">
                          <a:effectLst/>
                          <a:latin typeface="+mn-lt"/>
                          <a:ea typeface="ＭＳ 明朝"/>
                          <a:cs typeface="Times New Roman"/>
                        </a:rPr>
                        <a:t>Loss of manned aircraft; or</a:t>
                      </a:r>
                    </a:p>
                    <a:p>
                      <a:pPr marL="0" marR="0" indent="0" algn="l">
                        <a:spcBef>
                          <a:spcPts val="0"/>
                        </a:spcBef>
                        <a:spcAft>
                          <a:spcPts val="0"/>
                        </a:spcAft>
                        <a:buFont typeface="Arial"/>
                        <a:buNone/>
                      </a:pPr>
                      <a:r>
                        <a:rPr lang="en-US" sz="1100" dirty="0">
                          <a:effectLst/>
                          <a:latin typeface="+mn-lt"/>
                          <a:ea typeface="ＭＳ 明朝"/>
                          <a:cs typeface="Times New Roman"/>
                        </a:rPr>
                        <a:t>loss</a:t>
                      </a:r>
                      <a:r>
                        <a:rPr lang="en-US" sz="1100" baseline="0" dirty="0">
                          <a:effectLst/>
                          <a:latin typeface="+mn-lt"/>
                          <a:ea typeface="ＭＳ 明朝"/>
                          <a:cs typeface="Times New Roman"/>
                        </a:rPr>
                        <a:t> of UAV with value &gt; $1M</a:t>
                      </a:r>
                      <a:endParaRPr lang="en-US" sz="1100" dirty="0">
                        <a:effectLst/>
                        <a:latin typeface="+mn-lt"/>
                        <a:ea typeface="ＭＳ 明朝"/>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algn="l">
                        <a:spcBef>
                          <a:spcPts val="0"/>
                        </a:spcBef>
                        <a:spcAft>
                          <a:spcPts val="0"/>
                        </a:spcAft>
                      </a:pPr>
                      <a:r>
                        <a:rPr lang="en-US" sz="1100" dirty="0">
                          <a:effectLst/>
                          <a:latin typeface="+mn-lt"/>
                          <a:ea typeface="ＭＳ 明朝"/>
                          <a:cs typeface="Times New Roman"/>
                        </a:rPr>
                        <a:t>Loss of facility or expensive/unique system</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292934"/>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851401">
                <a:tc>
                  <a:txBody>
                    <a:bodyPr/>
                    <a:lstStyle/>
                    <a:p>
                      <a:pPr marL="0" indent="0">
                        <a:buFont typeface="Arial"/>
                        <a:buNone/>
                      </a:pPr>
                      <a:r>
                        <a:rPr lang="en-US" sz="1100" b="1" baseline="0" dirty="0">
                          <a:latin typeface="+mn-lt"/>
                        </a:rPr>
                        <a:t>II. Critical</a:t>
                      </a:r>
                    </a:p>
                  </a:txBody>
                  <a:tcPr>
                    <a:lnL w="12700" cap="flat" cmpd="sng" algn="ctr">
                      <a:solidFill>
                        <a:srgbClr val="292934"/>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indent="0" algn="l">
                        <a:buFont typeface="Arial"/>
                        <a:buNone/>
                      </a:pPr>
                      <a:r>
                        <a:rPr lang="en-US" sz="1100" kern="1200" dirty="0">
                          <a:solidFill>
                            <a:schemeClr val="dk1"/>
                          </a:solidFill>
                          <a:effectLst/>
                          <a:latin typeface="+mn-lt"/>
                          <a:ea typeface="+mn-ea"/>
                          <a:cs typeface="+mn-cs"/>
                        </a:rPr>
                        <a:t>Severe/permanent injury</a:t>
                      </a:r>
                      <a:endParaRPr lang="en-US" sz="1100" baseline="0" dirty="0">
                        <a:latin typeface="+mn-l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l">
                        <a:spcBef>
                          <a:spcPts val="0"/>
                        </a:spcBef>
                        <a:spcAft>
                          <a:spcPts val="0"/>
                        </a:spcAft>
                      </a:pPr>
                      <a:r>
                        <a:rPr lang="en-US" sz="1100" dirty="0">
                          <a:effectLst/>
                          <a:latin typeface="+mn-lt"/>
                          <a:ea typeface="ＭＳ 明朝"/>
                          <a:cs typeface="Times New Roman"/>
                        </a:rPr>
                        <a:t>Minor injury (medical treatment requiring no lost work days, and no permanent injury)</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l">
                        <a:spcBef>
                          <a:spcPts val="0"/>
                        </a:spcBef>
                        <a:spcAft>
                          <a:spcPts val="0"/>
                        </a:spcAft>
                        <a:buFont typeface="Arial"/>
                        <a:buNone/>
                      </a:pPr>
                      <a:r>
                        <a:rPr lang="en-US" sz="1100" dirty="0">
                          <a:effectLst/>
                          <a:latin typeface="+mn-lt"/>
                          <a:ea typeface="ＭＳ 明朝"/>
                          <a:cs typeface="Times New Roman"/>
                        </a:rPr>
                        <a:t>Severe manned aircraft damage; or</a:t>
                      </a:r>
                    </a:p>
                    <a:p>
                      <a:pPr marL="0" marR="0" indent="0" algn="l">
                        <a:spcBef>
                          <a:spcPts val="0"/>
                        </a:spcBef>
                        <a:spcAft>
                          <a:spcPts val="0"/>
                        </a:spcAft>
                        <a:buFont typeface="Arial"/>
                        <a:buNone/>
                      </a:pPr>
                      <a:r>
                        <a:rPr lang="en-US" sz="1100" dirty="0">
                          <a:effectLst/>
                          <a:latin typeface="+mn-lt"/>
                          <a:ea typeface="ＭＳ 明朝"/>
                          <a:cs typeface="Times New Roman"/>
                        </a:rPr>
                        <a:t>loss of UAV with value &gt; $250k</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l">
                        <a:spcBef>
                          <a:spcPts val="0"/>
                        </a:spcBef>
                        <a:spcAft>
                          <a:spcPts val="0"/>
                        </a:spcAft>
                      </a:pPr>
                      <a:r>
                        <a:rPr lang="en-US" sz="1100">
                          <a:effectLst/>
                          <a:latin typeface="+mn-lt"/>
                          <a:ea typeface="ＭＳ 明朝"/>
                          <a:cs typeface="Times New Roman"/>
                        </a:rPr>
                        <a:t>Severe equipment or property damage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292934"/>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1094657">
                <a:tc>
                  <a:txBody>
                    <a:bodyPr/>
                    <a:lstStyle/>
                    <a:p>
                      <a:pPr marL="0" indent="0">
                        <a:buFont typeface="Arial"/>
                        <a:buNone/>
                      </a:pPr>
                      <a:r>
                        <a:rPr lang="en-US" sz="1100" b="1" baseline="0" dirty="0">
                          <a:latin typeface="+mn-lt"/>
                        </a:rPr>
                        <a:t>III. Minor</a:t>
                      </a:r>
                    </a:p>
                  </a:txBody>
                  <a:tcPr>
                    <a:lnL w="12700" cap="flat" cmpd="sng" algn="ctr">
                      <a:solidFill>
                        <a:srgbClr val="29293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l">
                        <a:spcBef>
                          <a:spcPts val="0"/>
                        </a:spcBef>
                        <a:spcAft>
                          <a:spcPts val="0"/>
                        </a:spcAft>
                      </a:pPr>
                      <a:r>
                        <a:rPr lang="en-US" sz="1100" kern="1200" dirty="0">
                          <a:solidFill>
                            <a:schemeClr val="dk1"/>
                          </a:solidFill>
                          <a:effectLst/>
                          <a:latin typeface="+mn-lt"/>
                          <a:ea typeface="ＭＳ 明朝"/>
                          <a:cs typeface="Times New Roman"/>
                        </a:rPr>
                        <a:t>Minor injury (medical treatment requiring no lost work days, and no permanent injury)</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l">
                        <a:spcBef>
                          <a:spcPts val="0"/>
                        </a:spcBef>
                        <a:spcAft>
                          <a:spcPts val="0"/>
                        </a:spcAft>
                      </a:pPr>
                      <a:r>
                        <a:rPr lang="en-US" sz="1100" kern="1200" dirty="0">
                          <a:solidFill>
                            <a:schemeClr val="dk1"/>
                          </a:solidFill>
                          <a:effectLst/>
                          <a:latin typeface="+mn-lt"/>
                          <a:ea typeface="ＭＳ 明朝"/>
                          <a:cs typeface="Times New Roman"/>
                        </a:rPr>
                        <a:t>No injury potential</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l">
                        <a:spcBef>
                          <a:spcPts val="0"/>
                        </a:spcBef>
                        <a:spcAft>
                          <a:spcPts val="0"/>
                        </a:spcAft>
                        <a:buFont typeface="Arial"/>
                        <a:buNone/>
                      </a:pPr>
                      <a:r>
                        <a:rPr lang="en-US" sz="1100" dirty="0">
                          <a:effectLst/>
                          <a:latin typeface="+mn-lt"/>
                          <a:ea typeface="ＭＳ 明朝"/>
                          <a:cs typeface="Times New Roman"/>
                        </a:rPr>
                        <a:t>Minor manned aircraft damage; or</a:t>
                      </a:r>
                    </a:p>
                    <a:p>
                      <a:pPr marL="0" marR="0" indent="0" algn="l">
                        <a:spcBef>
                          <a:spcPts val="0"/>
                        </a:spcBef>
                        <a:spcAft>
                          <a:spcPts val="0"/>
                        </a:spcAft>
                        <a:buFont typeface="Arial"/>
                        <a:buNone/>
                      </a:pPr>
                      <a:r>
                        <a:rPr lang="en-US" sz="1100" dirty="0">
                          <a:effectLst/>
                          <a:latin typeface="+mn-lt"/>
                          <a:ea typeface="ＭＳ 明朝"/>
                          <a:cs typeface="Times New Roman"/>
                        </a:rPr>
                        <a:t>Severe damage to UAV with value &gt; $250k; or</a:t>
                      </a:r>
                      <a:r>
                        <a:rPr lang="en-US" sz="1100" baseline="0" dirty="0">
                          <a:effectLst/>
                          <a:latin typeface="+mn-lt"/>
                          <a:ea typeface="ＭＳ 明朝"/>
                          <a:cs typeface="Times New Roman"/>
                        </a:rPr>
                        <a:t> </a:t>
                      </a:r>
                      <a:r>
                        <a:rPr lang="en-US" sz="1100" dirty="0">
                          <a:effectLst/>
                          <a:latin typeface="+mn-lt"/>
                          <a:ea typeface="ＭＳ 明朝"/>
                          <a:cs typeface="Times New Roman"/>
                        </a:rPr>
                        <a:t>loss of UAV with value up to $250k</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l">
                        <a:spcBef>
                          <a:spcPts val="0"/>
                        </a:spcBef>
                        <a:spcAft>
                          <a:spcPts val="0"/>
                        </a:spcAft>
                      </a:pPr>
                      <a:r>
                        <a:rPr lang="en-US" sz="1100" dirty="0">
                          <a:effectLst/>
                          <a:latin typeface="+mn-lt"/>
                          <a:ea typeface="ＭＳ 明朝"/>
                          <a:cs typeface="Times New Roman"/>
                        </a:rPr>
                        <a:t>Minor equipment or property damage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292934"/>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608141">
                <a:tc>
                  <a:txBody>
                    <a:bodyPr/>
                    <a:lstStyle/>
                    <a:p>
                      <a:pPr marL="0" indent="0">
                        <a:buFont typeface="Arial"/>
                        <a:buNone/>
                      </a:pPr>
                      <a:r>
                        <a:rPr lang="en-US" sz="1100" b="1" baseline="0" dirty="0">
                          <a:latin typeface="+mn-lt"/>
                        </a:rPr>
                        <a:t>IV. Negligible</a:t>
                      </a:r>
                    </a:p>
                  </a:txBody>
                  <a:tcPr>
                    <a:lnL w="12700" cap="flat" cmpd="sng" algn="ctr">
                      <a:solidFill>
                        <a:srgbClr val="29293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34"/>
                      </a:solidFill>
                      <a:prstDash val="solid"/>
                      <a:round/>
                      <a:headEnd type="none" w="med" len="med"/>
                      <a:tailEnd type="none" w="med" len="med"/>
                    </a:lnB>
                  </a:tcPr>
                </a:tc>
                <a:tc>
                  <a:txBody>
                    <a:bodyPr/>
                    <a:lstStyle/>
                    <a:p>
                      <a:pPr marL="0" marR="0" algn="l">
                        <a:spcBef>
                          <a:spcPts val="0"/>
                        </a:spcBef>
                        <a:spcAft>
                          <a:spcPts val="0"/>
                        </a:spcAft>
                      </a:pPr>
                      <a:r>
                        <a:rPr lang="en-US" sz="1100" kern="1200" dirty="0">
                          <a:solidFill>
                            <a:schemeClr val="dk1"/>
                          </a:solidFill>
                          <a:effectLst/>
                          <a:latin typeface="+mn-lt"/>
                          <a:ea typeface="ＭＳ 明朝"/>
                          <a:cs typeface="Times New Roman"/>
                        </a:rPr>
                        <a:t>Superficial injury (first aid may be required)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34"/>
                      </a:solidFill>
                      <a:prstDash val="solid"/>
                      <a:round/>
                      <a:headEnd type="none" w="med" len="med"/>
                      <a:tailEnd type="none" w="med" len="med"/>
                    </a:lnB>
                  </a:tcPr>
                </a:tc>
                <a:tc>
                  <a:txBody>
                    <a:bodyPr/>
                    <a:lstStyle/>
                    <a:p>
                      <a:pPr marL="0" marR="0" algn="l">
                        <a:spcBef>
                          <a:spcPts val="0"/>
                        </a:spcBef>
                        <a:spcAft>
                          <a:spcPts val="0"/>
                        </a:spcAft>
                      </a:pPr>
                      <a:r>
                        <a:rPr lang="en-US" sz="1100" dirty="0">
                          <a:effectLst/>
                          <a:latin typeface="+mn-lt"/>
                          <a:ea typeface="ＭＳ 明朝"/>
                          <a:cs typeface="Times New Roman"/>
                        </a:rPr>
                        <a:t>No injury potential</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34"/>
                      </a:solidFill>
                      <a:prstDash val="solid"/>
                      <a:round/>
                      <a:headEnd type="none" w="med" len="med"/>
                      <a:tailEnd type="none" w="med" len="med"/>
                    </a:lnB>
                  </a:tcPr>
                </a:tc>
                <a:tc>
                  <a:txBody>
                    <a:bodyPr/>
                    <a:lstStyle/>
                    <a:p>
                      <a:pPr marL="0" marR="0" indent="0" algn="l">
                        <a:spcBef>
                          <a:spcPts val="0"/>
                        </a:spcBef>
                        <a:spcAft>
                          <a:spcPts val="0"/>
                        </a:spcAft>
                        <a:buFont typeface="Arial"/>
                        <a:buNone/>
                      </a:pPr>
                      <a:r>
                        <a:rPr lang="en-US" sz="1100" dirty="0">
                          <a:effectLst/>
                          <a:latin typeface="+mn-lt"/>
                          <a:ea typeface="ＭＳ 明朝"/>
                          <a:cs typeface="Times New Roman"/>
                        </a:rPr>
                        <a:t>Minor damage insufficient to</a:t>
                      </a:r>
                      <a:r>
                        <a:rPr lang="en-US" sz="1100" baseline="0" dirty="0">
                          <a:effectLst/>
                          <a:latin typeface="+mn-lt"/>
                          <a:ea typeface="ＭＳ 明朝"/>
                          <a:cs typeface="Times New Roman"/>
                        </a:rPr>
                        <a:t> compromise project objectives</a:t>
                      </a:r>
                      <a:endParaRPr lang="en-US" sz="1100" dirty="0">
                        <a:effectLst/>
                        <a:latin typeface="+mn-lt"/>
                        <a:ea typeface="ＭＳ 明朝"/>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34"/>
                      </a:solidFill>
                      <a:prstDash val="solid"/>
                      <a:round/>
                      <a:headEnd type="none" w="med" len="med"/>
                      <a:tailEnd type="none" w="med" len="med"/>
                    </a:lnB>
                  </a:tcPr>
                </a:tc>
                <a:tc>
                  <a:txBody>
                    <a:bodyPr/>
                    <a:lstStyle/>
                    <a:p>
                      <a:pPr marL="0" marR="0" algn="l">
                        <a:spcBef>
                          <a:spcPts val="0"/>
                        </a:spcBef>
                        <a:spcAft>
                          <a:spcPts val="0"/>
                        </a:spcAft>
                      </a:pPr>
                      <a:r>
                        <a:rPr lang="en-US" sz="1100" dirty="0">
                          <a:effectLst/>
                          <a:latin typeface="+mn-lt"/>
                          <a:ea typeface="ＭＳ 明朝"/>
                          <a:cs typeface="Times New Roman"/>
                        </a:rPr>
                        <a:t>Incidental damage comparable to</a:t>
                      </a:r>
                      <a:r>
                        <a:rPr lang="en-US" sz="1100" baseline="0" dirty="0">
                          <a:effectLst/>
                          <a:latin typeface="+mn-lt"/>
                          <a:ea typeface="ＭＳ 明朝"/>
                          <a:cs typeface="Times New Roman"/>
                        </a:rPr>
                        <a:t> normal wear-and-tear</a:t>
                      </a:r>
                      <a:endParaRPr lang="en-US" sz="1100" dirty="0">
                        <a:effectLst/>
                        <a:latin typeface="+mn-lt"/>
                        <a:ea typeface="ＭＳ 明朝"/>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292934"/>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34"/>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02255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D9263-3566-7278-81AF-2DA8F45C8DD2}"/>
              </a:ext>
            </a:extLst>
          </p:cNvPr>
          <p:cNvSpPr txBox="1"/>
          <p:nvPr/>
        </p:nvSpPr>
        <p:spPr>
          <a:xfrm rot="19348461">
            <a:off x="680607" y="992471"/>
            <a:ext cx="8742823" cy="2215991"/>
          </a:xfrm>
          <a:prstGeom prst="rect">
            <a:avLst/>
          </a:prstGeom>
          <a:noFill/>
        </p:spPr>
        <p:txBody>
          <a:bodyPr wrap="square" rtlCol="0">
            <a:spAutoFit/>
          </a:bodyPr>
          <a:lstStyle/>
          <a:p>
            <a:r>
              <a:rPr lang="en-US" sz="13800" dirty="0">
                <a:solidFill>
                  <a:schemeClr val="accent5">
                    <a:lumMod val="60000"/>
                    <a:lumOff val="40000"/>
                  </a:schemeClr>
                </a:solidFill>
              </a:rPr>
              <a:t>EXAMPLE</a:t>
            </a:r>
          </a:p>
        </p:txBody>
      </p:sp>
      <p:sp>
        <p:nvSpPr>
          <p:cNvPr id="5" name="Text Placeholder 4">
            <a:extLst>
              <a:ext uri="{FF2B5EF4-FFF2-40B4-BE49-F238E27FC236}">
                <a16:creationId xmlns:a16="http://schemas.microsoft.com/office/drawing/2014/main" id="{EF6D1380-2F4C-7140-9182-C9E2BBDD9B66}"/>
              </a:ext>
            </a:extLst>
          </p:cNvPr>
          <p:cNvSpPr>
            <a:spLocks noGrp="1"/>
          </p:cNvSpPr>
          <p:nvPr>
            <p:ph type="body" sz="quarter" idx="15"/>
          </p:nvPr>
        </p:nvSpPr>
        <p:spPr>
          <a:xfrm>
            <a:off x="282070" y="1264663"/>
            <a:ext cx="8539566" cy="3095636"/>
          </a:xfrm>
        </p:spPr>
        <p:txBody>
          <a:bodyPr/>
          <a:lstStyle/>
          <a:p>
            <a:pPr marL="182880">
              <a:spcBef>
                <a:spcPts val="0"/>
              </a:spcBef>
            </a:pPr>
            <a:r>
              <a:rPr lang="en-US" b="1" dirty="0"/>
              <a:t>Description: </a:t>
            </a:r>
            <a:r>
              <a:rPr lang="en-US" dirty="0"/>
              <a:t>Unanticipated interaction of drone with stationary object, resulting in damage or destruction of rotors.</a:t>
            </a:r>
          </a:p>
          <a:p>
            <a:pPr marL="182880">
              <a:spcBef>
                <a:spcPts val="0"/>
              </a:spcBef>
            </a:pPr>
            <a:r>
              <a:rPr lang="en-US" b="1" dirty="0"/>
              <a:t>Effect: </a:t>
            </a:r>
            <a:r>
              <a:rPr lang="en-US" dirty="0"/>
              <a:t>Automated flight correction allows flight with moderately damaged rotors. Automated flight abort occurs if correction cannot be automatically applied, resulting in uncontrolled landing.</a:t>
            </a:r>
          </a:p>
          <a:p>
            <a:pPr marL="182880">
              <a:spcBef>
                <a:spcPts val="0"/>
              </a:spcBef>
            </a:pPr>
            <a:r>
              <a:rPr lang="en-US" b="1" dirty="0"/>
              <a:t>Emergency Procedures: </a:t>
            </a:r>
            <a:r>
              <a:rPr lang="en-US" dirty="0"/>
              <a:t>If uncontrolled landing occurs, spotters begin recovery operations to collect all components of system from landing site.</a:t>
            </a:r>
          </a:p>
          <a:p>
            <a:pPr marL="182880">
              <a:spcBef>
                <a:spcPts val="0"/>
              </a:spcBef>
            </a:pPr>
            <a:r>
              <a:rPr lang="en-US" b="1" dirty="0"/>
              <a:t>Mitigations: </a:t>
            </a:r>
            <a:r>
              <a:rPr lang="en-US" dirty="0"/>
              <a:t>Ensure all flight operations occur within acceptable environmental conditions. Ensure all flight operations occur in clear areas with ample space. Constant monitoring of conditions by spotters.</a:t>
            </a:r>
          </a:p>
          <a:p>
            <a:pPr marL="182880">
              <a:spcBef>
                <a:spcPts val="0"/>
              </a:spcBef>
            </a:pPr>
            <a:r>
              <a:rPr lang="en-US" b="1" dirty="0"/>
              <a:t>Severity: </a:t>
            </a:r>
            <a:r>
              <a:rPr lang="en-US" dirty="0"/>
              <a:t>Minor (III) Little possibility of injury, with complete drone replacement price under $2000.</a:t>
            </a:r>
          </a:p>
          <a:p>
            <a:pPr marL="182880">
              <a:spcBef>
                <a:spcPts val="0"/>
              </a:spcBef>
            </a:pPr>
            <a:r>
              <a:rPr lang="en-US" b="1" dirty="0"/>
              <a:t>Probability: </a:t>
            </a:r>
            <a:r>
              <a:rPr lang="en-US" dirty="0"/>
              <a:t>Unlikely (D) When operated within proper guidelines, this event should </a:t>
            </a:r>
            <a:br>
              <a:rPr lang="en-US" dirty="0"/>
            </a:br>
            <a:r>
              <a:rPr lang="en-US" dirty="0"/>
              <a:t>be completely avoidable. </a:t>
            </a:r>
          </a:p>
        </p:txBody>
      </p:sp>
      <p:sp>
        <p:nvSpPr>
          <p:cNvPr id="6" name="Title 5">
            <a:extLst>
              <a:ext uri="{FF2B5EF4-FFF2-40B4-BE49-F238E27FC236}">
                <a16:creationId xmlns:a16="http://schemas.microsoft.com/office/drawing/2014/main" id="{5F2E3079-1388-E94A-AB17-3E61D4F904FB}"/>
              </a:ext>
            </a:extLst>
          </p:cNvPr>
          <p:cNvSpPr>
            <a:spLocks noGrp="1"/>
          </p:cNvSpPr>
          <p:nvPr>
            <p:ph type="title"/>
          </p:nvPr>
        </p:nvSpPr>
        <p:spPr/>
        <p:txBody>
          <a:bodyPr/>
          <a:lstStyle/>
          <a:p>
            <a:r>
              <a:rPr lang="en-US" dirty="0"/>
              <a:t>Risk 1: Rotor Damage in Flight</a:t>
            </a:r>
          </a:p>
        </p:txBody>
      </p:sp>
      <p:sp>
        <p:nvSpPr>
          <p:cNvPr id="15" name="Footer Placeholder 14">
            <a:extLst>
              <a:ext uri="{FF2B5EF4-FFF2-40B4-BE49-F238E27FC236}">
                <a16:creationId xmlns:a16="http://schemas.microsoft.com/office/drawing/2014/main" id="{7F10053F-A92C-E346-8D4E-775CC04442E2}"/>
              </a:ext>
            </a:extLst>
          </p:cNvPr>
          <p:cNvSpPr>
            <a:spLocks noGrp="1"/>
          </p:cNvSpPr>
          <p:nvPr>
            <p:ph type="ftr" sz="quarter" idx="16"/>
          </p:nvPr>
        </p:nvSpPr>
        <p:spPr/>
        <p:txBody>
          <a:bodyPr/>
          <a:lstStyle/>
          <a:p>
            <a:r>
              <a:rPr lang="en-US" dirty="0"/>
              <a:t>FRR Template 3.2024</a:t>
            </a:r>
          </a:p>
        </p:txBody>
      </p:sp>
      <p:sp>
        <p:nvSpPr>
          <p:cNvPr id="16" name="Slide Number Placeholder 15">
            <a:extLst>
              <a:ext uri="{FF2B5EF4-FFF2-40B4-BE49-F238E27FC236}">
                <a16:creationId xmlns:a16="http://schemas.microsoft.com/office/drawing/2014/main" id="{D8104B27-4DE3-6C45-9B85-D0983103885D}"/>
              </a:ext>
            </a:extLst>
          </p:cNvPr>
          <p:cNvSpPr>
            <a:spLocks noGrp="1"/>
          </p:cNvSpPr>
          <p:nvPr>
            <p:ph type="sldNum" sz="quarter" idx="17"/>
          </p:nvPr>
        </p:nvSpPr>
        <p:spPr/>
        <p:txBody>
          <a:bodyPr/>
          <a:lstStyle/>
          <a:p>
            <a:r>
              <a:rPr lang="en-US"/>
              <a:t>/   </a:t>
            </a:r>
            <a:fld id="{6C7E6F33-74EE-5541-8108-8353B402F8C1}" type="slidenum">
              <a:rPr lang="en-US" smtClean="0"/>
              <a:pPr/>
              <a:t>6</a:t>
            </a:fld>
            <a:endParaRPr lang="en-US" dirty="0"/>
          </a:p>
        </p:txBody>
      </p:sp>
    </p:spTree>
    <p:extLst>
      <p:ext uri="{BB962C8B-B14F-4D97-AF65-F5344CB8AC3E}">
        <p14:creationId xmlns:p14="http://schemas.microsoft.com/office/powerpoint/2010/main" val="328689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D9263-3566-7278-81AF-2DA8F45C8DD2}"/>
              </a:ext>
            </a:extLst>
          </p:cNvPr>
          <p:cNvSpPr txBox="1"/>
          <p:nvPr/>
        </p:nvSpPr>
        <p:spPr>
          <a:xfrm rot="19348461">
            <a:off x="680607" y="992471"/>
            <a:ext cx="8742823" cy="2215991"/>
          </a:xfrm>
          <a:prstGeom prst="rect">
            <a:avLst/>
          </a:prstGeom>
          <a:noFill/>
        </p:spPr>
        <p:txBody>
          <a:bodyPr wrap="square" rtlCol="0">
            <a:spAutoFit/>
          </a:bodyPr>
          <a:lstStyle/>
          <a:p>
            <a:r>
              <a:rPr lang="en-US" sz="13800" dirty="0">
                <a:solidFill>
                  <a:schemeClr val="accent5">
                    <a:lumMod val="60000"/>
                    <a:lumOff val="40000"/>
                  </a:schemeClr>
                </a:solidFill>
              </a:rPr>
              <a:t>EXAMPLE</a:t>
            </a:r>
          </a:p>
        </p:txBody>
      </p:sp>
      <p:sp>
        <p:nvSpPr>
          <p:cNvPr id="5" name="Text Placeholder 4">
            <a:extLst>
              <a:ext uri="{FF2B5EF4-FFF2-40B4-BE49-F238E27FC236}">
                <a16:creationId xmlns:a16="http://schemas.microsoft.com/office/drawing/2014/main" id="{EF6D1380-2F4C-7140-9182-C9E2BBDD9B66}"/>
              </a:ext>
            </a:extLst>
          </p:cNvPr>
          <p:cNvSpPr>
            <a:spLocks noGrp="1"/>
          </p:cNvSpPr>
          <p:nvPr>
            <p:ph type="body" sz="quarter" idx="15"/>
          </p:nvPr>
        </p:nvSpPr>
        <p:spPr>
          <a:xfrm>
            <a:off x="282070" y="1264663"/>
            <a:ext cx="8539566" cy="3095636"/>
          </a:xfrm>
        </p:spPr>
        <p:txBody>
          <a:bodyPr/>
          <a:lstStyle/>
          <a:p>
            <a:pPr marL="182880">
              <a:spcBef>
                <a:spcPts val="0"/>
              </a:spcBef>
            </a:pPr>
            <a:r>
              <a:rPr lang="en-US" b="1" dirty="0"/>
              <a:t>Description: </a:t>
            </a:r>
            <a:r>
              <a:rPr lang="en-US" dirty="0"/>
              <a:t>Unanticipated depletion of battery to critical levels during flight.</a:t>
            </a:r>
          </a:p>
          <a:p>
            <a:pPr marL="182880">
              <a:spcBef>
                <a:spcPts val="0"/>
              </a:spcBef>
            </a:pPr>
            <a:r>
              <a:rPr lang="en-US" b="1" dirty="0"/>
              <a:t>Effect: </a:t>
            </a:r>
            <a:r>
              <a:rPr lang="en-US" dirty="0"/>
              <a:t>Drone performs automated emergency landing procedure.</a:t>
            </a:r>
          </a:p>
          <a:p>
            <a:pPr marL="182880">
              <a:spcBef>
                <a:spcPts val="0"/>
              </a:spcBef>
            </a:pPr>
            <a:r>
              <a:rPr lang="en-US" b="1" dirty="0"/>
              <a:t>Emergency Procedures: </a:t>
            </a:r>
            <a:r>
              <a:rPr lang="en-US" dirty="0"/>
              <a:t>Spotters maintain visual contact with UAS as it performs emergency landing. Spotters proceed to landing location and begin recovery operations. If touchdown occurs among seals, our trained personnel will initiate recovery.</a:t>
            </a:r>
          </a:p>
          <a:p>
            <a:pPr marL="182880">
              <a:spcBef>
                <a:spcPts val="0"/>
              </a:spcBef>
            </a:pPr>
            <a:r>
              <a:rPr lang="en-US" b="1" dirty="0"/>
              <a:t>Mitigations: </a:t>
            </a:r>
            <a:r>
              <a:rPr lang="en-US" dirty="0"/>
              <a:t>Ensure flight only occurs on fully charged batteries. Ensure landing procedures begin early with a robust battery level buffer. Constant monitoring of UAS by spotters.</a:t>
            </a:r>
          </a:p>
          <a:p>
            <a:pPr marL="182880">
              <a:spcBef>
                <a:spcPts val="0"/>
              </a:spcBef>
            </a:pPr>
            <a:r>
              <a:rPr lang="en-US" b="1" dirty="0"/>
              <a:t>Severity: </a:t>
            </a:r>
            <a:r>
              <a:rPr lang="en-US" dirty="0"/>
              <a:t>Negligible (IV) Little possibility of injury or damage to UAS.</a:t>
            </a:r>
          </a:p>
          <a:p>
            <a:pPr marL="182880">
              <a:spcBef>
                <a:spcPts val="0"/>
              </a:spcBef>
            </a:pPr>
            <a:r>
              <a:rPr lang="en-US" b="1" dirty="0"/>
              <a:t>Probability: </a:t>
            </a:r>
            <a:r>
              <a:rPr lang="en-US" dirty="0"/>
              <a:t>Unlikely (D) When operated with proper battery procedure, this event </a:t>
            </a:r>
            <a:br>
              <a:rPr lang="en-US" dirty="0"/>
            </a:br>
            <a:r>
              <a:rPr lang="en-US" dirty="0"/>
              <a:t>should be completely avoidable. </a:t>
            </a:r>
          </a:p>
          <a:p>
            <a:pPr marL="182880">
              <a:spcBef>
                <a:spcPts val="0"/>
              </a:spcBef>
            </a:pPr>
            <a:endParaRPr lang="en-US" dirty="0"/>
          </a:p>
        </p:txBody>
      </p:sp>
      <p:sp>
        <p:nvSpPr>
          <p:cNvPr id="6" name="Title 5">
            <a:extLst>
              <a:ext uri="{FF2B5EF4-FFF2-40B4-BE49-F238E27FC236}">
                <a16:creationId xmlns:a16="http://schemas.microsoft.com/office/drawing/2014/main" id="{5F2E3079-1388-E94A-AB17-3E61D4F904FB}"/>
              </a:ext>
            </a:extLst>
          </p:cNvPr>
          <p:cNvSpPr>
            <a:spLocks noGrp="1"/>
          </p:cNvSpPr>
          <p:nvPr>
            <p:ph type="title"/>
          </p:nvPr>
        </p:nvSpPr>
        <p:spPr/>
        <p:txBody>
          <a:bodyPr/>
          <a:lstStyle/>
          <a:p>
            <a:r>
              <a:rPr lang="en-US" dirty="0"/>
              <a:t>Risk 2: Battery exhaustion during flight</a:t>
            </a:r>
          </a:p>
        </p:txBody>
      </p:sp>
      <p:sp>
        <p:nvSpPr>
          <p:cNvPr id="15" name="Footer Placeholder 14">
            <a:extLst>
              <a:ext uri="{FF2B5EF4-FFF2-40B4-BE49-F238E27FC236}">
                <a16:creationId xmlns:a16="http://schemas.microsoft.com/office/drawing/2014/main" id="{7F10053F-A92C-E346-8D4E-775CC04442E2}"/>
              </a:ext>
            </a:extLst>
          </p:cNvPr>
          <p:cNvSpPr>
            <a:spLocks noGrp="1"/>
          </p:cNvSpPr>
          <p:nvPr>
            <p:ph type="ftr" sz="quarter" idx="16"/>
          </p:nvPr>
        </p:nvSpPr>
        <p:spPr/>
        <p:txBody>
          <a:bodyPr/>
          <a:lstStyle/>
          <a:p>
            <a:r>
              <a:rPr lang="en-US" dirty="0"/>
              <a:t>FRR Template 3.2024</a:t>
            </a:r>
          </a:p>
        </p:txBody>
      </p:sp>
      <p:sp>
        <p:nvSpPr>
          <p:cNvPr id="16" name="Slide Number Placeholder 15">
            <a:extLst>
              <a:ext uri="{FF2B5EF4-FFF2-40B4-BE49-F238E27FC236}">
                <a16:creationId xmlns:a16="http://schemas.microsoft.com/office/drawing/2014/main" id="{D8104B27-4DE3-6C45-9B85-D0983103885D}"/>
              </a:ext>
            </a:extLst>
          </p:cNvPr>
          <p:cNvSpPr>
            <a:spLocks noGrp="1"/>
          </p:cNvSpPr>
          <p:nvPr>
            <p:ph type="sldNum" sz="quarter" idx="17"/>
          </p:nvPr>
        </p:nvSpPr>
        <p:spPr/>
        <p:txBody>
          <a:bodyPr/>
          <a:lstStyle/>
          <a:p>
            <a:r>
              <a:rPr lang="en-US"/>
              <a:t>/   </a:t>
            </a:r>
            <a:fld id="{6C7E6F33-74EE-5541-8108-8353B402F8C1}" type="slidenum">
              <a:rPr lang="en-US" smtClean="0"/>
              <a:pPr/>
              <a:t>7</a:t>
            </a:fld>
            <a:endParaRPr lang="en-US" dirty="0"/>
          </a:p>
        </p:txBody>
      </p:sp>
    </p:spTree>
    <p:extLst>
      <p:ext uri="{BB962C8B-B14F-4D97-AF65-F5344CB8AC3E}">
        <p14:creationId xmlns:p14="http://schemas.microsoft.com/office/powerpoint/2010/main" val="18088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D9263-3566-7278-81AF-2DA8F45C8DD2}"/>
              </a:ext>
            </a:extLst>
          </p:cNvPr>
          <p:cNvSpPr txBox="1"/>
          <p:nvPr/>
        </p:nvSpPr>
        <p:spPr>
          <a:xfrm rot="19348461">
            <a:off x="680607" y="992471"/>
            <a:ext cx="8742823" cy="2215991"/>
          </a:xfrm>
          <a:prstGeom prst="rect">
            <a:avLst/>
          </a:prstGeom>
          <a:noFill/>
        </p:spPr>
        <p:txBody>
          <a:bodyPr wrap="square" rtlCol="0">
            <a:spAutoFit/>
          </a:bodyPr>
          <a:lstStyle/>
          <a:p>
            <a:r>
              <a:rPr lang="en-US" sz="13800" dirty="0">
                <a:solidFill>
                  <a:schemeClr val="accent5">
                    <a:lumMod val="60000"/>
                    <a:lumOff val="40000"/>
                  </a:schemeClr>
                </a:solidFill>
              </a:rPr>
              <a:t>EXAMPLE</a:t>
            </a:r>
          </a:p>
        </p:txBody>
      </p:sp>
      <p:sp>
        <p:nvSpPr>
          <p:cNvPr id="5" name="Text Placeholder 4">
            <a:extLst>
              <a:ext uri="{FF2B5EF4-FFF2-40B4-BE49-F238E27FC236}">
                <a16:creationId xmlns:a16="http://schemas.microsoft.com/office/drawing/2014/main" id="{EF6D1380-2F4C-7140-9182-C9E2BBDD9B66}"/>
              </a:ext>
            </a:extLst>
          </p:cNvPr>
          <p:cNvSpPr>
            <a:spLocks noGrp="1"/>
          </p:cNvSpPr>
          <p:nvPr>
            <p:ph type="body" sz="quarter" idx="15"/>
          </p:nvPr>
        </p:nvSpPr>
        <p:spPr>
          <a:xfrm>
            <a:off x="282070" y="1264663"/>
            <a:ext cx="8539566" cy="3095636"/>
          </a:xfrm>
        </p:spPr>
        <p:txBody>
          <a:bodyPr/>
          <a:lstStyle/>
          <a:p>
            <a:pPr marL="182880">
              <a:spcBef>
                <a:spcPts val="0"/>
              </a:spcBef>
            </a:pPr>
            <a:r>
              <a:rPr lang="en-US" b="1" dirty="0"/>
              <a:t>Description: </a:t>
            </a:r>
            <a:r>
              <a:rPr lang="en-US" dirty="0"/>
              <a:t>Loss of GPS connection to drone.</a:t>
            </a:r>
          </a:p>
          <a:p>
            <a:pPr marL="182880">
              <a:spcBef>
                <a:spcPts val="0"/>
              </a:spcBef>
            </a:pPr>
            <a:r>
              <a:rPr lang="en-US" b="1" dirty="0"/>
              <a:t>Effect: </a:t>
            </a:r>
            <a:r>
              <a:rPr lang="en-US" dirty="0"/>
              <a:t>UAS can no longer perform autonomous flight capability.</a:t>
            </a:r>
          </a:p>
          <a:p>
            <a:pPr marL="182880">
              <a:spcBef>
                <a:spcPts val="0"/>
              </a:spcBef>
            </a:pPr>
            <a:r>
              <a:rPr lang="en-US" b="1" dirty="0"/>
              <a:t>Emergency Procedures: </a:t>
            </a:r>
            <a:r>
              <a:rPr lang="en-US" dirty="0"/>
              <a:t>Manual control is assumed and drone is piloted to the designated landing area for touchdown.</a:t>
            </a:r>
          </a:p>
          <a:p>
            <a:pPr marL="182880">
              <a:spcBef>
                <a:spcPts val="0"/>
              </a:spcBef>
            </a:pPr>
            <a:r>
              <a:rPr lang="en-US" b="1" dirty="0"/>
              <a:t>Mitigations: </a:t>
            </a:r>
            <a:r>
              <a:rPr lang="en-US" dirty="0"/>
              <a:t>Ensure the UAS has a sufficient GPS connection before all flights commence. Ensure all flights occur within visible range of operator.</a:t>
            </a:r>
          </a:p>
          <a:p>
            <a:pPr marL="182880">
              <a:spcBef>
                <a:spcPts val="0"/>
              </a:spcBef>
            </a:pPr>
            <a:r>
              <a:rPr lang="en-US" b="1" dirty="0"/>
              <a:t>Severity: </a:t>
            </a:r>
            <a:r>
              <a:rPr lang="en-US" dirty="0"/>
              <a:t>Negligible (IV) With manual control still available, landing procedures will continue normally and no damage is expected to occur to personnel or the aircraft.</a:t>
            </a:r>
          </a:p>
          <a:p>
            <a:pPr marL="182880">
              <a:spcBef>
                <a:spcPts val="0"/>
              </a:spcBef>
            </a:pPr>
            <a:r>
              <a:rPr lang="en-US" b="1" dirty="0"/>
              <a:t>Probability: </a:t>
            </a:r>
            <a:r>
              <a:rPr lang="en-US" dirty="0"/>
              <a:t>Unlikely (D) When operated within proper guidelines, loss of GPS connection is not a common occurrence. </a:t>
            </a:r>
          </a:p>
          <a:p>
            <a:pPr marL="182880">
              <a:spcBef>
                <a:spcPts val="0"/>
              </a:spcBef>
            </a:pPr>
            <a:endParaRPr lang="en-US" dirty="0"/>
          </a:p>
        </p:txBody>
      </p:sp>
      <p:sp>
        <p:nvSpPr>
          <p:cNvPr id="6" name="Title 5">
            <a:extLst>
              <a:ext uri="{FF2B5EF4-FFF2-40B4-BE49-F238E27FC236}">
                <a16:creationId xmlns:a16="http://schemas.microsoft.com/office/drawing/2014/main" id="{5F2E3079-1388-E94A-AB17-3E61D4F904FB}"/>
              </a:ext>
            </a:extLst>
          </p:cNvPr>
          <p:cNvSpPr>
            <a:spLocks noGrp="1"/>
          </p:cNvSpPr>
          <p:nvPr>
            <p:ph type="title"/>
          </p:nvPr>
        </p:nvSpPr>
        <p:spPr/>
        <p:txBody>
          <a:bodyPr/>
          <a:lstStyle/>
          <a:p>
            <a:r>
              <a:rPr lang="en-US" dirty="0"/>
              <a:t>Risk 3: GPS data link loss </a:t>
            </a:r>
          </a:p>
        </p:txBody>
      </p:sp>
      <p:sp>
        <p:nvSpPr>
          <p:cNvPr id="15" name="Footer Placeholder 14">
            <a:extLst>
              <a:ext uri="{FF2B5EF4-FFF2-40B4-BE49-F238E27FC236}">
                <a16:creationId xmlns:a16="http://schemas.microsoft.com/office/drawing/2014/main" id="{7F10053F-A92C-E346-8D4E-775CC04442E2}"/>
              </a:ext>
            </a:extLst>
          </p:cNvPr>
          <p:cNvSpPr>
            <a:spLocks noGrp="1"/>
          </p:cNvSpPr>
          <p:nvPr>
            <p:ph type="ftr" sz="quarter" idx="16"/>
          </p:nvPr>
        </p:nvSpPr>
        <p:spPr/>
        <p:txBody>
          <a:bodyPr/>
          <a:lstStyle/>
          <a:p>
            <a:r>
              <a:rPr lang="en-US" dirty="0"/>
              <a:t>FRR Template 3.2024</a:t>
            </a:r>
          </a:p>
        </p:txBody>
      </p:sp>
      <p:sp>
        <p:nvSpPr>
          <p:cNvPr id="16" name="Slide Number Placeholder 15">
            <a:extLst>
              <a:ext uri="{FF2B5EF4-FFF2-40B4-BE49-F238E27FC236}">
                <a16:creationId xmlns:a16="http://schemas.microsoft.com/office/drawing/2014/main" id="{D8104B27-4DE3-6C45-9B85-D0983103885D}"/>
              </a:ext>
            </a:extLst>
          </p:cNvPr>
          <p:cNvSpPr>
            <a:spLocks noGrp="1"/>
          </p:cNvSpPr>
          <p:nvPr>
            <p:ph type="sldNum" sz="quarter" idx="17"/>
          </p:nvPr>
        </p:nvSpPr>
        <p:spPr/>
        <p:txBody>
          <a:bodyPr/>
          <a:lstStyle/>
          <a:p>
            <a:r>
              <a:rPr lang="en-US"/>
              <a:t>/   </a:t>
            </a:r>
            <a:fld id="{6C7E6F33-74EE-5541-8108-8353B402F8C1}" type="slidenum">
              <a:rPr lang="en-US" smtClean="0"/>
              <a:pPr/>
              <a:t>8</a:t>
            </a:fld>
            <a:endParaRPr lang="en-US" dirty="0"/>
          </a:p>
        </p:txBody>
      </p:sp>
    </p:spTree>
    <p:extLst>
      <p:ext uri="{BB962C8B-B14F-4D97-AF65-F5344CB8AC3E}">
        <p14:creationId xmlns:p14="http://schemas.microsoft.com/office/powerpoint/2010/main" val="278774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D9263-3566-7278-81AF-2DA8F45C8DD2}"/>
              </a:ext>
            </a:extLst>
          </p:cNvPr>
          <p:cNvSpPr txBox="1"/>
          <p:nvPr/>
        </p:nvSpPr>
        <p:spPr>
          <a:xfrm rot="19348461">
            <a:off x="680607" y="992471"/>
            <a:ext cx="8742823" cy="2215991"/>
          </a:xfrm>
          <a:prstGeom prst="rect">
            <a:avLst/>
          </a:prstGeom>
          <a:noFill/>
        </p:spPr>
        <p:txBody>
          <a:bodyPr wrap="square" rtlCol="0">
            <a:spAutoFit/>
          </a:bodyPr>
          <a:lstStyle/>
          <a:p>
            <a:r>
              <a:rPr lang="en-US" sz="13800" dirty="0">
                <a:solidFill>
                  <a:schemeClr val="accent5">
                    <a:lumMod val="60000"/>
                    <a:lumOff val="40000"/>
                  </a:schemeClr>
                </a:solidFill>
              </a:rPr>
              <a:t>EXAMPLE</a:t>
            </a:r>
          </a:p>
        </p:txBody>
      </p:sp>
      <p:sp>
        <p:nvSpPr>
          <p:cNvPr id="5" name="Text Placeholder 4">
            <a:extLst>
              <a:ext uri="{FF2B5EF4-FFF2-40B4-BE49-F238E27FC236}">
                <a16:creationId xmlns:a16="http://schemas.microsoft.com/office/drawing/2014/main" id="{EF6D1380-2F4C-7140-9182-C9E2BBDD9B66}"/>
              </a:ext>
            </a:extLst>
          </p:cNvPr>
          <p:cNvSpPr>
            <a:spLocks noGrp="1"/>
          </p:cNvSpPr>
          <p:nvPr>
            <p:ph type="body" sz="quarter" idx="15"/>
          </p:nvPr>
        </p:nvSpPr>
        <p:spPr>
          <a:xfrm>
            <a:off x="282070" y="1264663"/>
            <a:ext cx="8539566" cy="3095636"/>
          </a:xfrm>
        </p:spPr>
        <p:txBody>
          <a:bodyPr/>
          <a:lstStyle/>
          <a:p>
            <a:pPr marL="182880">
              <a:spcBef>
                <a:spcPts val="0"/>
              </a:spcBef>
            </a:pPr>
            <a:r>
              <a:rPr lang="en-US" b="1" dirty="0"/>
              <a:t>Description: </a:t>
            </a:r>
            <a:r>
              <a:rPr lang="en-US" dirty="0"/>
              <a:t>Equipment malfunction resulting in total loss of manual UAS control.</a:t>
            </a:r>
          </a:p>
          <a:p>
            <a:pPr marL="182880">
              <a:spcBef>
                <a:spcPts val="0"/>
              </a:spcBef>
            </a:pPr>
            <a:r>
              <a:rPr lang="en-US" b="1" dirty="0"/>
              <a:t>Effect: </a:t>
            </a:r>
            <a:r>
              <a:rPr lang="en-US" dirty="0"/>
              <a:t>Drone detects loss of data link and assumes automated control and landing procedures. </a:t>
            </a:r>
          </a:p>
          <a:p>
            <a:pPr marL="182880">
              <a:spcBef>
                <a:spcPts val="0"/>
              </a:spcBef>
            </a:pPr>
            <a:r>
              <a:rPr lang="en-US" b="1" dirty="0"/>
              <a:t>Emergency Procedures: </a:t>
            </a:r>
            <a:r>
              <a:rPr lang="en-US" dirty="0"/>
              <a:t>The UAS is equipped with an automated return to home function in the event of this happening. The system will return to its point of origin and commence an automated landing procedure.</a:t>
            </a:r>
          </a:p>
          <a:p>
            <a:pPr marL="182880">
              <a:spcBef>
                <a:spcPts val="0"/>
              </a:spcBef>
            </a:pPr>
            <a:r>
              <a:rPr lang="en-US" b="1" dirty="0"/>
              <a:t>Mitigations: </a:t>
            </a:r>
            <a:r>
              <a:rPr lang="en-US" dirty="0"/>
              <a:t>Ensure functionality of remote-control equipment before any flights occur. Landing area will remain clear of obstacles or personnel for the duration of the flight.</a:t>
            </a:r>
          </a:p>
          <a:p>
            <a:pPr marL="182880">
              <a:spcBef>
                <a:spcPts val="0"/>
              </a:spcBef>
            </a:pPr>
            <a:r>
              <a:rPr lang="en-US" b="1" dirty="0"/>
              <a:t>Severity: </a:t>
            </a:r>
            <a:r>
              <a:rPr lang="en-US" dirty="0"/>
              <a:t>Negligible (IV) As the drone is equipped to address this situation, the most likely outcome is a safe landing performed autonomously. This will result in no injury to personnel or equipment.</a:t>
            </a:r>
          </a:p>
          <a:p>
            <a:pPr marL="182880">
              <a:spcBef>
                <a:spcPts val="0"/>
              </a:spcBef>
            </a:pPr>
            <a:r>
              <a:rPr lang="en-US" b="1" dirty="0"/>
              <a:t>Probability: </a:t>
            </a:r>
            <a:r>
              <a:rPr lang="en-US" dirty="0"/>
              <a:t>Unlikely (D) Rigorous testing of equipment and software of the system by the manufacturer ensures this event is uncommon.</a:t>
            </a:r>
          </a:p>
          <a:p>
            <a:pPr marL="182880">
              <a:spcBef>
                <a:spcPts val="0"/>
              </a:spcBef>
            </a:pPr>
            <a:endParaRPr lang="en-US" dirty="0"/>
          </a:p>
        </p:txBody>
      </p:sp>
      <p:sp>
        <p:nvSpPr>
          <p:cNvPr id="6" name="Title 5">
            <a:extLst>
              <a:ext uri="{FF2B5EF4-FFF2-40B4-BE49-F238E27FC236}">
                <a16:creationId xmlns:a16="http://schemas.microsoft.com/office/drawing/2014/main" id="{5F2E3079-1388-E94A-AB17-3E61D4F904FB}"/>
              </a:ext>
            </a:extLst>
          </p:cNvPr>
          <p:cNvSpPr>
            <a:spLocks noGrp="1"/>
          </p:cNvSpPr>
          <p:nvPr>
            <p:ph type="title"/>
          </p:nvPr>
        </p:nvSpPr>
        <p:spPr/>
        <p:txBody>
          <a:bodyPr/>
          <a:lstStyle/>
          <a:p>
            <a:r>
              <a:rPr lang="en-US" dirty="0"/>
              <a:t>Risk 4: Loss of manual control</a:t>
            </a:r>
          </a:p>
        </p:txBody>
      </p:sp>
      <p:sp>
        <p:nvSpPr>
          <p:cNvPr id="15" name="Footer Placeholder 14">
            <a:extLst>
              <a:ext uri="{FF2B5EF4-FFF2-40B4-BE49-F238E27FC236}">
                <a16:creationId xmlns:a16="http://schemas.microsoft.com/office/drawing/2014/main" id="{7F10053F-A92C-E346-8D4E-775CC04442E2}"/>
              </a:ext>
            </a:extLst>
          </p:cNvPr>
          <p:cNvSpPr>
            <a:spLocks noGrp="1"/>
          </p:cNvSpPr>
          <p:nvPr>
            <p:ph type="ftr" sz="quarter" idx="16"/>
          </p:nvPr>
        </p:nvSpPr>
        <p:spPr/>
        <p:txBody>
          <a:bodyPr/>
          <a:lstStyle/>
          <a:p>
            <a:r>
              <a:rPr lang="en-US" dirty="0"/>
              <a:t>FRR Template 3.2024</a:t>
            </a:r>
          </a:p>
        </p:txBody>
      </p:sp>
      <p:sp>
        <p:nvSpPr>
          <p:cNvPr id="16" name="Slide Number Placeholder 15">
            <a:extLst>
              <a:ext uri="{FF2B5EF4-FFF2-40B4-BE49-F238E27FC236}">
                <a16:creationId xmlns:a16="http://schemas.microsoft.com/office/drawing/2014/main" id="{D8104B27-4DE3-6C45-9B85-D0983103885D}"/>
              </a:ext>
            </a:extLst>
          </p:cNvPr>
          <p:cNvSpPr>
            <a:spLocks noGrp="1"/>
          </p:cNvSpPr>
          <p:nvPr>
            <p:ph type="sldNum" sz="quarter" idx="17"/>
          </p:nvPr>
        </p:nvSpPr>
        <p:spPr/>
        <p:txBody>
          <a:bodyPr/>
          <a:lstStyle/>
          <a:p>
            <a:r>
              <a:rPr lang="en-US"/>
              <a:t>/   </a:t>
            </a:r>
            <a:fld id="{6C7E6F33-74EE-5541-8108-8353B402F8C1}" type="slidenum">
              <a:rPr lang="en-US" smtClean="0"/>
              <a:pPr/>
              <a:t>9</a:t>
            </a:fld>
            <a:endParaRPr lang="en-US" dirty="0"/>
          </a:p>
        </p:txBody>
      </p:sp>
    </p:spTree>
    <p:extLst>
      <p:ext uri="{BB962C8B-B14F-4D97-AF65-F5344CB8AC3E}">
        <p14:creationId xmlns:p14="http://schemas.microsoft.com/office/powerpoint/2010/main" val="3675554270"/>
      </p:ext>
    </p:extLst>
  </p:cSld>
  <p:clrMapOvr>
    <a:masterClrMapping/>
  </p:clrMapOvr>
</p:sld>
</file>

<file path=ppt/theme/theme1.xml><?xml version="1.0" encoding="utf-8"?>
<a:theme xmlns:a="http://schemas.openxmlformats.org/drawingml/2006/main" name="Office Theme">
  <a:themeElements>
    <a:clrScheme name="Custom 5">
      <a:dk1>
        <a:srgbClr val="154734"/>
      </a:dk1>
      <a:lt1>
        <a:srgbClr val="FFFFFF"/>
      </a:lt1>
      <a:dk2>
        <a:srgbClr val="545859"/>
      </a:dk2>
      <a:lt2>
        <a:srgbClr val="E7E6E6"/>
      </a:lt2>
      <a:accent1>
        <a:srgbClr val="BD8B13"/>
      </a:accent1>
      <a:accent2>
        <a:srgbClr val="597D74"/>
      </a:accent2>
      <a:accent3>
        <a:srgbClr val="3A913F"/>
      </a:accent3>
      <a:accent4>
        <a:srgbClr val="FFC000"/>
      </a:accent4>
      <a:accent5>
        <a:srgbClr val="B7CDC2"/>
      </a:accent5>
      <a:accent6>
        <a:srgbClr val="F2F3F1"/>
      </a:accent6>
      <a:hlink>
        <a:srgbClr val="545859"/>
      </a:hlink>
      <a:folHlink>
        <a:srgbClr val="BD8B1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2570</TotalTime>
  <Words>1341</Words>
  <Application>Microsoft Office PowerPoint</Application>
  <PresentationFormat>On-screen Show (16:9)</PresentationFormat>
  <Paragraphs>143</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Abolition</vt:lpstr>
      <vt:lpstr>Arial</vt:lpstr>
      <vt:lpstr>Calibri</vt:lpstr>
      <vt:lpstr>Muli</vt:lpstr>
      <vt:lpstr>Muli Regular</vt:lpstr>
      <vt:lpstr>Source Sans Pro</vt:lpstr>
      <vt:lpstr>Source Sans Pro Light</vt:lpstr>
      <vt:lpstr>Utopia Std</vt:lpstr>
      <vt:lpstr>Utopia Std Semibold</vt:lpstr>
      <vt:lpstr>Utopia Std Subhead</vt:lpstr>
      <vt:lpstr>Office Theme</vt:lpstr>
      <vt:lpstr>PowerPoint Presentation</vt:lpstr>
      <vt:lpstr>Operational Area</vt:lpstr>
      <vt:lpstr>Operational Area</vt:lpstr>
      <vt:lpstr>Risk Management - Probability</vt:lpstr>
      <vt:lpstr>Risk Management - Severity</vt:lpstr>
      <vt:lpstr>Risk 1: Rotor Damage in Flight</vt:lpstr>
      <vt:lpstr>Risk 2: Battery exhaustion during flight</vt:lpstr>
      <vt:lpstr>Risk 3: GPS data link loss </vt:lpstr>
      <vt:lpstr>Risk 4: Loss of manual control</vt:lpstr>
      <vt:lpstr>Risk 5: Total loss of all signal to UAS </vt:lpstr>
      <vt:lpstr>Risk Assessment Matrix</vt:lpstr>
      <vt:lpstr>Emergency Procedures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Emily Rutherford</cp:lastModifiedBy>
  <cp:revision>178</cp:revision>
  <cp:lastPrinted>2019-07-25T20:02:46Z</cp:lastPrinted>
  <dcterms:created xsi:type="dcterms:W3CDTF">2019-07-25T17:13:11Z</dcterms:created>
  <dcterms:modified xsi:type="dcterms:W3CDTF">2024-03-26T16:33:43Z</dcterms:modified>
</cp:coreProperties>
</file>